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C9AE0-066B-48CE-813D-730E382E6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773BE7-0523-4391-94E5-945B7625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0A351-1CB6-40F8-BA5A-FE47F0C6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6C6-1823-485D-A414-AD3063159822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56FAEE-B5B4-45D9-8651-F1775355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28078C-A526-42B9-BDED-27E5F34F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AB24-1A55-4A58-B674-2F26E5036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64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56DE8-0667-455E-A9E4-6D605BD8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544BB7-CF2A-4538-A7D1-1F8D89BF7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D42D9F-E0D1-4C86-B7C0-825AB931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6C6-1823-485D-A414-AD3063159822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E8C7E4-1A5D-44CC-BAD6-54DCF0584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06A0BF-2C6D-4025-9F81-5F0B7B7D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AB24-1A55-4A58-B674-2F26E5036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92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2B398B-1535-4C6C-9797-AF13B70B6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385CCC-8AC6-4779-ABFE-A33C66032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6CD0C2-F4CF-4C5F-A781-BB1F075F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6C6-1823-485D-A414-AD3063159822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B76274-F367-4488-BBEF-40395D45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6874E1-F707-400B-BCE6-914D97F8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AB24-1A55-4A58-B674-2F26E5036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39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ADDEB-2C16-4394-8275-261F80F2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93519F-EA17-4196-BE9C-934F4FBA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B1F3D8-069D-4484-9BAC-D9542CB1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6C6-1823-485D-A414-AD3063159822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2246C2-E63B-4996-8AAE-4DE2FC46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0EE58A-F5CC-4DC7-8AFD-464BA071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AB24-1A55-4A58-B674-2F26E5036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02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36FDF-4106-455B-8155-3F496CB0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628FF7-37C8-4FDE-87AA-B05659350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DA27D7-5DFB-4AC8-A299-C80D79CB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6C6-1823-485D-A414-AD3063159822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924B7E-885E-4314-9197-38D44C75A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B2E831-F264-4FD8-945F-D95DCEB8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AB24-1A55-4A58-B674-2F26E5036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32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D4C42-A0DB-4A8E-B8CB-7CC9852D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6C23FA-F1CD-4B04-B83F-954752097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4E75C1-E568-48E0-9CF1-A90957A75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DC9A5D-1B03-4168-94CB-F3C9EE82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6C6-1823-485D-A414-AD3063159822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701C05-160F-4D24-A330-3DE7CCB9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6A5926-A4BC-4AC9-B949-1BCE28AA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AB24-1A55-4A58-B674-2F26E5036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80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4DD72B-4C97-41B5-BBD4-D5C208B8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35D92C-FB95-4439-BA9E-5E7B21C3A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D23583-5334-4B61-9AAD-9E52BC3C3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277C2C-5781-4463-90D4-8970A8FA9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1AD443-56D9-42EA-925D-C1157EEC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6260CFF-23E8-499F-AB47-313D60B1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6C6-1823-485D-A414-AD3063159822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8E1DB0B-1178-4137-ADCD-2B8F67E2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8349B37-7B07-4958-8109-D7A86E09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AB24-1A55-4A58-B674-2F26E5036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28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736BD6-3C11-4B93-9848-0A8CBC25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74074B-5CCC-4D29-B733-EF326C02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6C6-1823-485D-A414-AD3063159822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CBC352-C915-4EB4-9CA1-393CAC54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CCF233-A34F-4C9F-86A5-427F8252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AB24-1A55-4A58-B674-2F26E5036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78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E198F9-9F9A-46F1-8CA0-CAD6DA9D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6C6-1823-485D-A414-AD3063159822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7D37DF1-F67A-40DA-BEE1-6070539B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57058A-37D1-4CE2-A02D-B877B065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AB24-1A55-4A58-B674-2F26E5036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7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9545D-9215-4168-AAB6-C06C66BE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709AE0-75DF-4D1A-AA2A-896A581A7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2877BF-561E-433F-AEB0-045BA7504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B1BC8-7A4A-4835-A706-B705F69E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6C6-1823-485D-A414-AD3063159822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010591-BD64-4F8C-9D59-5D017E6D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7BD613-AB6C-4A0B-B8EE-D4A02688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AB24-1A55-4A58-B674-2F26E5036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4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9813D-3CDF-48AB-A20E-D7B08F3A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327894D-397C-4965-83FA-162808E79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B35162-7F6A-45BB-8D54-51BCDB4C7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6AC28C-9B43-482B-8C76-BC7DE891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6C6-1823-485D-A414-AD3063159822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D04BC3-C7CC-4EC8-AB9A-5DB267A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EB0A9E-D7F8-4311-95AB-4BE9DE12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AB24-1A55-4A58-B674-2F26E5036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25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2DFFA8-57F5-40EB-A93F-917FB6F6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5653C8-8AE4-4228-8864-150FD3333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D33159-642B-43D8-BD54-7A780741C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326C6-1823-485D-A414-AD3063159822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FCA5FA-98FF-425E-9267-3A2FA8FF4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696012-C612-4ED3-B99E-92DDFB476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0AB24-1A55-4A58-B674-2F26E5036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32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83613-456F-4292-BDAE-B74EF3A94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16600" b="1" dirty="0">
                <a:solidFill>
                  <a:srgbClr val="002060"/>
                </a:solidFill>
              </a:rPr>
              <a:t>Les Etablis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5B1636-2FA7-4659-A4FC-FE57CCF283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16 Février 2019</a:t>
            </a:r>
          </a:p>
        </p:txBody>
      </p:sp>
    </p:spTree>
    <p:extLst>
      <p:ext uri="{BB962C8B-B14F-4D97-AF65-F5344CB8AC3E}">
        <p14:creationId xmlns:p14="http://schemas.microsoft.com/office/powerpoint/2010/main" val="886190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D37CA-1C0F-47EA-9B1D-76C41C1E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002060"/>
                </a:solidFill>
              </a:rPr>
              <a:t>Jean-Albert </a:t>
            </a:r>
            <a:r>
              <a:rPr lang="fr-FR" sz="6000" b="1" dirty="0" err="1">
                <a:solidFill>
                  <a:srgbClr val="002060"/>
                </a:solidFill>
              </a:rPr>
              <a:t>Malaquin</a:t>
            </a:r>
            <a:endParaRPr lang="fr-FR" sz="6000" b="1" dirty="0">
              <a:solidFill>
                <a:srgbClr val="002060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69283D8-716F-4E5E-8352-00BFC260A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14" y="1580880"/>
            <a:ext cx="8056686" cy="5067570"/>
          </a:xfrm>
        </p:spPr>
      </p:pic>
    </p:spTree>
    <p:extLst>
      <p:ext uri="{BB962C8B-B14F-4D97-AF65-F5344CB8AC3E}">
        <p14:creationId xmlns:p14="http://schemas.microsoft.com/office/powerpoint/2010/main" val="24444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723505-3C7A-4B61-93C8-AD2000EB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EA12709-6DEE-4265-9B2F-5A8D480D1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537797" cy="5940425"/>
          </a:xfrm>
        </p:spPr>
      </p:pic>
    </p:spTree>
    <p:extLst>
      <p:ext uri="{BB962C8B-B14F-4D97-AF65-F5344CB8AC3E}">
        <p14:creationId xmlns:p14="http://schemas.microsoft.com/office/powerpoint/2010/main" val="348072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7A74CB-5B05-4D87-87EF-2B7A7B61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12850"/>
            <a:ext cx="6553200" cy="1325563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002060"/>
                </a:solidFill>
              </a:rPr>
              <a:t>Gérard Dalle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6F90281-A2E4-4A58-B530-2E763E3CD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152653"/>
            <a:ext cx="2047922" cy="2771521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D8ABE95-FA7D-4A63-880D-02F2223D5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25490"/>
            <a:ext cx="7391400" cy="47578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E7A23BB-CFB0-495B-AC9C-ACABF099D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3016251"/>
            <a:ext cx="4837697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44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D01E9E7-5B6D-4DEF-9806-C050B3BEE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" y="365125"/>
            <a:ext cx="6060098" cy="58356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DC1E8B8-FE57-4EEC-B4CF-8186FDD7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596B556B-BBBF-4090-A6CB-6F0FDC6B0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39" y="1893569"/>
            <a:ext cx="6954025" cy="4726305"/>
          </a:xfrm>
        </p:spPr>
      </p:pic>
    </p:spTree>
    <p:extLst>
      <p:ext uri="{BB962C8B-B14F-4D97-AF65-F5344CB8AC3E}">
        <p14:creationId xmlns:p14="http://schemas.microsoft.com/office/powerpoint/2010/main" val="426146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19538-422D-4D83-96ED-0BE4DE72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2FEA2DE-2D2B-4E56-BC34-A73A86552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365125"/>
            <a:ext cx="5514975" cy="6305551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614DCA-5BDA-414B-A5C2-F06030959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24" y="365126"/>
            <a:ext cx="2657841" cy="34770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16BAEB5-823A-4855-9E32-85CACFC3E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2828925"/>
            <a:ext cx="3036245" cy="398462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5586F33-5233-453E-9FA5-BEB591F25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23" y="3930225"/>
            <a:ext cx="2296301" cy="28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8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D2C2E-7E4B-4071-873D-2832415B2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4759325"/>
          </a:xfrm>
        </p:spPr>
        <p:txBody>
          <a:bodyPr>
            <a:normAutofit lnSpcReduction="10000"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Jean Christophe </a:t>
            </a:r>
            <a:r>
              <a:rPr lang="fr-FR" sz="3600" b="1" dirty="0" err="1">
                <a:solidFill>
                  <a:srgbClr val="002060"/>
                </a:solidFill>
              </a:rPr>
              <a:t>Filliatre</a:t>
            </a:r>
            <a:r>
              <a:rPr lang="fr-FR" sz="3600" b="1" dirty="0">
                <a:solidFill>
                  <a:srgbClr val="002060"/>
                </a:solidFill>
              </a:rPr>
              <a:t> : établi pour débutants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Paul </a:t>
            </a:r>
            <a:r>
              <a:rPr lang="fr-FR" sz="3600" b="1" dirty="0" err="1">
                <a:solidFill>
                  <a:srgbClr val="002060"/>
                </a:solidFill>
              </a:rPr>
              <a:t>Mikoulinsky</a:t>
            </a:r>
            <a:r>
              <a:rPr lang="fr-FR" sz="3600" b="1" dirty="0">
                <a:solidFill>
                  <a:srgbClr val="002060"/>
                </a:solidFill>
              </a:rPr>
              <a:t> : établi pliant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Jean-Albert </a:t>
            </a:r>
            <a:r>
              <a:rPr lang="fr-FR" sz="3600" b="1" dirty="0" err="1">
                <a:solidFill>
                  <a:srgbClr val="002060"/>
                </a:solidFill>
              </a:rPr>
              <a:t>Malaquin</a:t>
            </a:r>
            <a:r>
              <a:rPr lang="fr-FR" sz="3600" b="1" dirty="0">
                <a:solidFill>
                  <a:srgbClr val="002060"/>
                </a:solidFill>
              </a:rPr>
              <a:t> : établi simple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Gérard Dalle : Tage </a:t>
            </a:r>
            <a:r>
              <a:rPr lang="fr-FR" sz="3600" b="1" dirty="0" err="1">
                <a:solidFill>
                  <a:srgbClr val="002060"/>
                </a:solidFill>
              </a:rPr>
              <a:t>Frid</a:t>
            </a:r>
            <a:r>
              <a:rPr lang="fr-FR" sz="3600" b="1" dirty="0">
                <a:solidFill>
                  <a:srgbClr val="002060"/>
                </a:solidFill>
              </a:rPr>
              <a:t> m’a inspiré …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Rémi Cura : vidéo : établi pour débutants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Jacques Hurtrez : l’établi de Jacques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Pause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Gérard Nourigat :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B41799E-3753-4DFB-9979-721CE798F4DD}"/>
              </a:ext>
            </a:extLst>
          </p:cNvPr>
          <p:cNvSpPr txBox="1">
            <a:spLocks/>
          </p:cNvSpPr>
          <p:nvPr/>
        </p:nvSpPr>
        <p:spPr>
          <a:xfrm>
            <a:off x="838200" y="4354511"/>
            <a:ext cx="6324600" cy="2138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43350" lvl="1"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002060"/>
                </a:solidFill>
              </a:rPr>
              <a:t>Mes établis</a:t>
            </a:r>
          </a:p>
          <a:p>
            <a:pPr marL="3943350" lvl="1"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002060"/>
                </a:solidFill>
              </a:rPr>
              <a:t>Atelier Evry</a:t>
            </a:r>
          </a:p>
          <a:p>
            <a:pPr marL="3943350" lvl="1"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002060"/>
                </a:solidFill>
              </a:rPr>
              <a:t>Split Roubo</a:t>
            </a:r>
          </a:p>
          <a:p>
            <a:pPr marL="3943350" lvl="1"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002060"/>
                </a:solidFill>
              </a:rPr>
              <a:t>Etabli junior</a:t>
            </a:r>
          </a:p>
        </p:txBody>
      </p:sp>
    </p:spTree>
    <p:extLst>
      <p:ext uri="{BB962C8B-B14F-4D97-AF65-F5344CB8AC3E}">
        <p14:creationId xmlns:p14="http://schemas.microsoft.com/office/powerpoint/2010/main" val="195866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593AD-1F3E-4F4D-ACA3-4E27C5A5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" y="142081"/>
            <a:ext cx="10515600" cy="1325563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002060"/>
                </a:solidFill>
              </a:rPr>
              <a:t>Jean Christophe </a:t>
            </a:r>
            <a:r>
              <a:rPr lang="fr-FR" sz="6000" b="1" dirty="0" err="1">
                <a:solidFill>
                  <a:srgbClr val="002060"/>
                </a:solidFill>
              </a:rPr>
              <a:t>Filliatre</a:t>
            </a:r>
            <a:endParaRPr lang="fr-FR" sz="6000" b="1" dirty="0">
              <a:solidFill>
                <a:srgbClr val="002060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46027BB-E16D-47BE-B81B-D8FD21ABA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343819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53542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2ABA3B-ECCD-4A02-8389-3A51895A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DAF84F6-7EAE-4419-89AE-B58DAB19C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365124"/>
            <a:ext cx="7942522" cy="6365991"/>
          </a:xfrm>
        </p:spPr>
      </p:pic>
    </p:spTree>
    <p:extLst>
      <p:ext uri="{BB962C8B-B14F-4D97-AF65-F5344CB8AC3E}">
        <p14:creationId xmlns:p14="http://schemas.microsoft.com/office/powerpoint/2010/main" val="177833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90F28B-C12B-4E8F-B605-A3A1C953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7D303B5-EC3E-45FE-ABEF-910BDB112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6" y="1022349"/>
            <a:ext cx="11434007" cy="5064125"/>
          </a:xfrm>
        </p:spPr>
      </p:pic>
    </p:spTree>
    <p:extLst>
      <p:ext uri="{BB962C8B-B14F-4D97-AF65-F5344CB8AC3E}">
        <p14:creationId xmlns:p14="http://schemas.microsoft.com/office/powerpoint/2010/main" val="5478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C6A30-6513-4C25-AA1F-97D0522E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3701100-C88B-41B9-9C37-E19E801BF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" y="365125"/>
            <a:ext cx="4628450" cy="610256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20D8E2-F2F9-4E4E-B2B7-C77851DAE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5" y="365124"/>
            <a:ext cx="4524375" cy="61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0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A885D-99F3-4993-9770-7F17E251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32442"/>
            <a:ext cx="10515600" cy="1325563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002060"/>
                </a:solidFill>
              </a:rPr>
              <a:t>Paul</a:t>
            </a:r>
            <a:r>
              <a:rPr lang="fr-FR" sz="5400" b="1" dirty="0">
                <a:solidFill>
                  <a:srgbClr val="002060"/>
                </a:solidFill>
              </a:rPr>
              <a:t> </a:t>
            </a:r>
            <a:r>
              <a:rPr lang="fr-FR" sz="6000" b="1" dirty="0" err="1">
                <a:solidFill>
                  <a:srgbClr val="002060"/>
                </a:solidFill>
              </a:rPr>
              <a:t>Mikoulinsky</a:t>
            </a:r>
            <a:endParaRPr lang="fr-FR" sz="5400" b="1" dirty="0">
              <a:solidFill>
                <a:srgbClr val="002060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D02CECE-F6E3-4984-9C80-29B1C05D0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5108" r="9490" b="1"/>
          <a:stretch/>
        </p:blipFill>
        <p:spPr>
          <a:xfrm>
            <a:off x="2143125" y="1458005"/>
            <a:ext cx="7867649" cy="5239058"/>
          </a:xfrm>
        </p:spPr>
      </p:pic>
    </p:spTree>
    <p:extLst>
      <p:ext uri="{BB962C8B-B14F-4D97-AF65-F5344CB8AC3E}">
        <p14:creationId xmlns:p14="http://schemas.microsoft.com/office/powerpoint/2010/main" val="425295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0327E-977E-4C35-BCFC-3D2EE8DC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70B15D3-718D-4928-AEB8-BFC5A10E4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1" y="365125"/>
            <a:ext cx="6868494" cy="6272961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560770-4833-4B96-951F-8D63D9F45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1" y="365125"/>
            <a:ext cx="4935698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3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8057C-47F4-4B6D-9A6B-1BA2E957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35C0E63-11BA-42C0-B462-7DB287B42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55" y="365125"/>
            <a:ext cx="7081369" cy="5808936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EE2FBF-92BB-4A67-BEE1-A567A237E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3958275"/>
            <a:ext cx="4105274" cy="221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78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65</Words>
  <Application>Microsoft Office PowerPoint</Application>
  <PresentationFormat>Grand écran</PresentationFormat>
  <Paragraphs>18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Thème Office</vt:lpstr>
      <vt:lpstr>Les Etablis</vt:lpstr>
      <vt:lpstr>Présentation PowerPoint</vt:lpstr>
      <vt:lpstr>Jean Christophe Filliatre</vt:lpstr>
      <vt:lpstr>Présentation PowerPoint</vt:lpstr>
      <vt:lpstr>Présentation PowerPoint</vt:lpstr>
      <vt:lpstr>Présentation PowerPoint</vt:lpstr>
      <vt:lpstr>Paul Mikoulinsky</vt:lpstr>
      <vt:lpstr>Présentation PowerPoint</vt:lpstr>
      <vt:lpstr>Présentation PowerPoint</vt:lpstr>
      <vt:lpstr>Jean-Albert Malaquin</vt:lpstr>
      <vt:lpstr>Présentation PowerPoint</vt:lpstr>
      <vt:lpstr>Gérard Dalle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Etablis</dc:title>
  <dc:creator>Gérard Dalle</dc:creator>
  <cp:lastModifiedBy>Gérard Dalle</cp:lastModifiedBy>
  <cp:revision>10</cp:revision>
  <dcterms:created xsi:type="dcterms:W3CDTF">2019-02-14T16:32:54Z</dcterms:created>
  <dcterms:modified xsi:type="dcterms:W3CDTF">2019-02-15T15:16:53Z</dcterms:modified>
</cp:coreProperties>
</file>