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4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7915D-53D3-4F25-BAD0-A2AC680DB66A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AFFF8-5C16-46D3-98D1-C466CA1B5F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W2tYcRJ3M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CONCTRUCTION                    D’UNE  GRUMINETTE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Assemblage final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6" name="Espace réservé du contenu 5" descr="20171024_160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fr-FR" sz="3400" dirty="0" smtClean="0">
                <a:solidFill>
                  <a:srgbClr val="0070C0"/>
                </a:solidFill>
              </a:rPr>
              <a:t>Les guides de première coupe sur leurs supports</a:t>
            </a:r>
            <a:endParaRPr lang="fr-FR" sz="3400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20171024_162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La </a:t>
            </a:r>
            <a:r>
              <a:rPr lang="fr-FR" dirty="0" err="1" smtClean="0">
                <a:solidFill>
                  <a:srgbClr val="0070C0"/>
                </a:solidFill>
              </a:rPr>
              <a:t>gruminette</a:t>
            </a:r>
            <a:r>
              <a:rPr lang="fr-FR" dirty="0" smtClean="0">
                <a:solidFill>
                  <a:srgbClr val="0070C0"/>
                </a:solidFill>
              </a:rPr>
              <a:t> sur les guides                de première coupe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20171024_162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La première coupe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20171025_112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2545854" cy="4680520"/>
          </a:xfrm>
        </p:spPr>
      </p:pic>
      <p:pic>
        <p:nvPicPr>
          <p:cNvPr id="5" name="Image 4" descr="20171025_113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628800"/>
            <a:ext cx="2520280" cy="4725144"/>
          </a:xfrm>
          <a:prstGeom prst="rect">
            <a:avLst/>
          </a:prstGeom>
        </p:spPr>
      </p:pic>
      <p:pic>
        <p:nvPicPr>
          <p:cNvPr id="6" name="Image 5" descr="20171025_1136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628800"/>
            <a:ext cx="2520280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Mise en place des guides de première coupe sur un tronc de robinier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20171026_110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Un petit temps de repos                     pour l’affûtage de la chaîne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20171026_110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0070C0"/>
                </a:solidFill>
              </a:rPr>
              <a:t>Modifications pour réglage de la longueur en fonction du guide de chaîne</a:t>
            </a:r>
            <a:endParaRPr lang="fr-FR" sz="3600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20180411_184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Les nouvelles coulisses sont en place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6" name="Espace réservé du contenu 5" descr="20180411_184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70C0"/>
                </a:solidFill>
              </a:rPr>
              <a:t>Les plans sont sur le Bouvet N° 192</a:t>
            </a:r>
            <a:endParaRPr lang="fr-FR" sz="4000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20190328_1729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3672408" cy="5318051"/>
          </a:xfrm>
        </p:spPr>
      </p:pic>
      <p:pic>
        <p:nvPicPr>
          <p:cNvPr id="5" name="Image 4" descr="20190328_173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340768"/>
            <a:ext cx="4124582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fr-FR" sz="4000" u="sng" dirty="0" smtClean="0">
                <a:solidFill>
                  <a:srgbClr val="0070C0"/>
                </a:solidFill>
              </a:rPr>
              <a:t>Ils sont aussi disponibles aussi sur le Net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    Les </a:t>
            </a:r>
            <a:r>
              <a:rPr lang="fr-FR" sz="2800" dirty="0" smtClean="0"/>
              <a:t>plans de cette </a:t>
            </a:r>
            <a:r>
              <a:rPr lang="fr-FR" sz="2800" dirty="0" err="1" smtClean="0"/>
              <a:t>gruminette</a:t>
            </a:r>
            <a:r>
              <a:rPr lang="fr-FR" sz="2800" dirty="0" smtClean="0"/>
              <a:t> sont téléchargeables gratuitement sur le site de l'air du bois à partir de la vidéo de La chaîne de Sylvie PEREIRA intitulée</a:t>
            </a:r>
          </a:p>
          <a:p>
            <a:pPr>
              <a:buNone/>
            </a:pPr>
            <a:r>
              <a:rPr lang="fr-FR" sz="2800" dirty="0" smtClean="0">
                <a:solidFill>
                  <a:srgbClr val="FF0000"/>
                </a:solidFill>
              </a:rPr>
              <a:t>    « Les plans en 3D de la </a:t>
            </a:r>
            <a:r>
              <a:rPr lang="fr-FR" sz="2800" dirty="0" err="1" smtClean="0">
                <a:solidFill>
                  <a:srgbClr val="FF0000"/>
                </a:solidFill>
              </a:rPr>
              <a:t>gruminette</a:t>
            </a:r>
            <a:r>
              <a:rPr lang="fr-FR" sz="2800" dirty="0" smtClean="0">
                <a:solidFill>
                  <a:srgbClr val="FF0000"/>
                </a:solidFill>
              </a:rPr>
              <a:t> à télécharger »</a:t>
            </a:r>
            <a:endParaRPr lang="fr-FR" sz="2800" dirty="0" smtClean="0"/>
          </a:p>
          <a:p>
            <a:pPr>
              <a:buNone/>
            </a:pPr>
            <a:r>
              <a:rPr lang="fr-FR" sz="2800" dirty="0" smtClean="0"/>
              <a:t>                                      Voici le lien: </a:t>
            </a:r>
            <a:r>
              <a:rPr lang="fr-FR" sz="2800" dirty="0" smtClean="0">
                <a:hlinkClick r:id="rId2"/>
              </a:rPr>
              <a:t>https://www.youtube.com/watch?v=GW2tYcRJ3Mg</a:t>
            </a:r>
            <a:r>
              <a:rPr lang="fr-FR" sz="2800" dirty="0" smtClean="0"/>
              <a:t>  </a:t>
            </a:r>
          </a:p>
          <a:p>
            <a:pPr>
              <a:buNone/>
            </a:pPr>
            <a:endParaRPr lang="fr-FR" sz="2800" dirty="0" smtClean="0"/>
          </a:p>
          <a:p>
            <a:pPr>
              <a:buNone/>
            </a:pPr>
            <a:r>
              <a:rPr lang="fr-FR" sz="2800" dirty="0"/>
              <a:t> </a:t>
            </a:r>
            <a:r>
              <a:rPr lang="fr-FR" sz="2800" dirty="0" smtClean="0"/>
              <a:t>                         </a:t>
            </a:r>
            <a:r>
              <a:rPr lang="fr-FR" sz="2800" b="1" dirty="0" smtClean="0"/>
              <a:t>Merci pour votre attention.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Plan et coupe du châssis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0a - Le chassis - la coupe et le plan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Le guide de profondeur                          et le guide de première coupe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6" name="Espace réservé du contenu 5" descr="01b - La partie mobile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4007063" cy="4525963"/>
          </a:xfrm>
        </p:spPr>
      </p:pic>
      <p:pic>
        <p:nvPicPr>
          <p:cNvPr id="7" name="Image 6" descr="02b - Le guide de 1ère coupe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36912"/>
            <a:ext cx="4283968" cy="285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Liste des pièces à débiter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6" name="Espace réservé du contenu 5" descr="0e - le débit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992888" cy="5688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Réalisation du châssis</a:t>
            </a:r>
            <a:br>
              <a:rPr lang="fr-FR" dirty="0" smtClean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1 - Les guides verticaux  sont soudés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908720"/>
            <a:ext cx="3433167" cy="57606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Réalisation du guide de profondeur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5 - Installation des silent block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sz="3800" dirty="0" smtClean="0">
                <a:solidFill>
                  <a:srgbClr val="0070C0"/>
                </a:solidFill>
              </a:rPr>
              <a:t>Mise en place des guides de profondeur</a:t>
            </a:r>
            <a:endParaRPr lang="fr-FR" sz="3800" dirty="0">
              <a:solidFill>
                <a:srgbClr val="0070C0"/>
              </a:solidFill>
            </a:endParaRPr>
          </a:p>
        </p:txBody>
      </p:sp>
      <p:pic>
        <p:nvPicPr>
          <p:cNvPr id="6" name="Espace réservé du contenu 5" descr="20171018_1526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Installation de la tronçonneuse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8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3168352" cy="5112568"/>
          </a:xfrm>
        </p:spPr>
      </p:pic>
      <p:pic>
        <p:nvPicPr>
          <p:cNvPr id="5" name="Image 4" descr="9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276872"/>
            <a:ext cx="4644008" cy="3260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Support de guide de première coupe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20171019_111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157</Words>
  <Application>Microsoft Office PowerPoint</Application>
  <PresentationFormat>Affichage à l'écran (4:3)</PresentationFormat>
  <Paragraphs>24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CONCTRUCTION                    D’UNE  GRUMINETTE</vt:lpstr>
      <vt:lpstr>Plan et coupe du châssis</vt:lpstr>
      <vt:lpstr>Le guide de profondeur                          et le guide de première coupe</vt:lpstr>
      <vt:lpstr>Liste des pièces à débiter</vt:lpstr>
      <vt:lpstr>Réalisation du châssis </vt:lpstr>
      <vt:lpstr>Réalisation du guide de profondeur</vt:lpstr>
      <vt:lpstr>Mise en place des guides de profondeur</vt:lpstr>
      <vt:lpstr>Installation de la tronçonneuse</vt:lpstr>
      <vt:lpstr>Support de guide de première coupe</vt:lpstr>
      <vt:lpstr>Assemblage final</vt:lpstr>
      <vt:lpstr>Les guides de première coupe sur leurs supports</vt:lpstr>
      <vt:lpstr>La gruminette sur les guides                de première coupe</vt:lpstr>
      <vt:lpstr>La première coupe</vt:lpstr>
      <vt:lpstr>Mise en place des guides de première coupe sur un tronc de robinier</vt:lpstr>
      <vt:lpstr>Un petit temps de repos                     pour l’affûtage de la chaîne</vt:lpstr>
      <vt:lpstr>Modifications pour réglage de la longueur en fonction du guide de chaîne</vt:lpstr>
      <vt:lpstr>Les nouvelles coulisses sont en place</vt:lpstr>
      <vt:lpstr>Les plans sont sur le Bouvet N° 192</vt:lpstr>
      <vt:lpstr>Ils sont aussi disponibles aussi sur le Net 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CONCTRUCTION                    D’UNE  GRUMINETTE</dc:title>
  <dc:creator>ALAIN</dc:creator>
  <cp:lastModifiedBy>ALAIN</cp:lastModifiedBy>
  <cp:revision>24</cp:revision>
  <dcterms:created xsi:type="dcterms:W3CDTF">2019-03-28T11:15:35Z</dcterms:created>
  <dcterms:modified xsi:type="dcterms:W3CDTF">2019-03-28T16:43:35Z</dcterms:modified>
</cp:coreProperties>
</file>