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308" r:id="rId3"/>
    <p:sldId id="328" r:id="rId4"/>
    <p:sldId id="341" r:id="rId5"/>
    <p:sldId id="342" r:id="rId6"/>
    <p:sldId id="344" r:id="rId7"/>
    <p:sldId id="343" r:id="rId8"/>
    <p:sldId id="345" r:id="rId9"/>
    <p:sldId id="346" r:id="rId10"/>
    <p:sldId id="347" r:id="rId11"/>
    <p:sldId id="348" r:id="rId12"/>
    <p:sldId id="34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0A5E-B491-4823-8EBD-BAD0281901BA}" type="datetimeFigureOut">
              <a:rPr lang="fr-FR" smtClean="0"/>
              <a:t>27/03/2019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BA87-1EE7-4C88-A5DB-5203B4827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10" y="373145"/>
            <a:ext cx="9955208" cy="1399094"/>
          </a:xfrm>
        </p:spPr>
        <p:txBody>
          <a:bodyPr/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Le coin du quincailler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6517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ct val="170000"/>
              </a:lnSpc>
            </a:pPr>
            <a:r>
              <a:rPr lang="fr-FR" sz="11200" cap="none" dirty="0" smtClean="0">
                <a:solidFill>
                  <a:schemeClr val="tx1"/>
                </a:solidFill>
                <a:latin typeface="Verdana" panose="020B0604030504040204" pitchFamily="34" charset="0"/>
              </a:rPr>
              <a:t>Par Gérard Nour</a:t>
            </a:r>
            <a:r>
              <a:rPr lang="fr-FR" sz="11200" cap="none" dirty="0" smtClean="0">
                <a:solidFill>
                  <a:schemeClr val="tx1"/>
                </a:solidFill>
              </a:rPr>
              <a:t>igat</a:t>
            </a:r>
            <a:r>
              <a:rPr lang="fr-FR" sz="4000" cap="none" dirty="0" smtClean="0">
                <a:solidFill>
                  <a:schemeClr val="tx1"/>
                </a:solidFill>
              </a:rPr>
              <a:t/>
            </a:r>
            <a:br>
              <a:rPr lang="fr-FR" sz="4000" cap="none" dirty="0" smtClean="0">
                <a:solidFill>
                  <a:schemeClr val="tx1"/>
                </a:solidFill>
              </a:rPr>
            </a:br>
            <a:r>
              <a:rPr lang="fr-FR" sz="960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Trimestrielle du 6 avril 2019</a:t>
            </a:r>
            <a:endParaRPr lang="fr-FR" sz="9600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77212" y="2479250"/>
            <a:ext cx="862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Aujourd’hui : les ferrures VB36</a:t>
            </a:r>
            <a:endParaRPr lang="fr-F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Conseils d’achat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432194"/>
            <a:ext cx="8946541" cy="4816206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essayer chez Leroy-Merlin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lot de 4 ferrures + goujons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réf. 400 805 789 374 9 @5€95</a:t>
            </a:r>
          </a:p>
          <a:p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Ensuite chez </a:t>
            </a:r>
            <a:r>
              <a:rPr lang="fr-FR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Bricozor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par 50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Goujons 479815 + boîtiers 354872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port compris 70€50 soit les 4 pour 5€64</a:t>
            </a:r>
          </a:p>
          <a:p>
            <a:r>
              <a:rPr lang="fr-FR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Qama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par 200 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Boîtiers 0 065 524 + goujons 0 074 688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port compris 136€62 soit les 4 = 2€73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Quid de la résistance ?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793" y="1853248"/>
            <a:ext cx="8972426" cy="2059395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Cisaillement : charge 200 Kg par niveau</a:t>
            </a:r>
          </a:p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Arrachement en </a:t>
            </a:r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5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&gt; 25 Kg par goujon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 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10 + M6 &gt; 100 Kg par goujon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64" y="3951276"/>
            <a:ext cx="3339255" cy="30325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2643"/>
            <a:ext cx="4880471" cy="29453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43181" y="4704202"/>
            <a:ext cx="936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ym typeface="Symbol" panose="05050102010706020507" pitchFamily="18" charset="2"/>
              </a:rPr>
              <a:t></a:t>
            </a:r>
            <a:endParaRPr lang="fr-FR" sz="6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219" y="1"/>
            <a:ext cx="2904781" cy="1641832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3" idx="3"/>
          </p:cNvCxnSpPr>
          <p:nvPr/>
        </p:nvCxnSpPr>
        <p:spPr>
          <a:xfrm flipV="1">
            <a:off x="9287219" y="1853249"/>
            <a:ext cx="1531345" cy="1029697"/>
          </a:xfrm>
          <a:prstGeom prst="straightConnector1">
            <a:avLst/>
          </a:prstGeom>
          <a:ln w="857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662670" y="3808362"/>
            <a:ext cx="11017" cy="1105563"/>
          </a:xfrm>
          <a:prstGeom prst="straightConnector1">
            <a:avLst/>
          </a:prstGeom>
          <a:ln w="857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3022"/>
          </a:xfrm>
        </p:spPr>
        <p:txBody>
          <a:bodyPr/>
          <a:lstStyle/>
          <a:p>
            <a:pPr algn="ctr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1477883"/>
            <a:ext cx="8946541" cy="4195481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Un assemblage conçu pour les pros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mais utilisable par les amateurs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Le gabarit </a:t>
            </a:r>
            <a:r>
              <a:rPr lang="fr-FR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Hettich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à 300€ est inutile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moins de 3€ par niveau le prix est un peu élevé, mais l’assemblage est résistant et démontable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83846" y="6136395"/>
            <a:ext cx="483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Merci de votre écoute</a:t>
            </a:r>
            <a:endParaRPr lang="fr-FR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4424"/>
          </a:xfrm>
        </p:spPr>
        <p:txBody>
          <a:bodyPr/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2" y="2052918"/>
            <a:ext cx="10524652" cy="3725713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quincaillerie d’aujourd’hui résulte d’une </a:t>
            </a:r>
            <a:b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innovation galopante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Une offre pléthorique rend le choix difficile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Il ne suffit pas de choisir, il faut acheter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Règle d’or :</a:t>
            </a:r>
            <a:b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On achète la quincaillerie avant de débuter le projet</a:t>
            </a:r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629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7290"/>
          </a:xfrm>
        </p:spPr>
        <p:txBody>
          <a:bodyPr/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Les ferrures d’assemblage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98862" y="2356701"/>
            <a:ext cx="83144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À excentrique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assembler un panneau vertical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et un panneau horizontal</a:t>
            </a:r>
            <a:b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Résistant et démontable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24" y="0"/>
            <a:ext cx="11749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Gabarit pour pointer les perçages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775"/>
            <a:ext cx="6561056" cy="48972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96346" y="2121031"/>
            <a:ext cx="4006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Simple et de bon goût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Valchromat</a:t>
            </a: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 8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+ 3 clous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à béton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871990" y="3844887"/>
            <a:ext cx="132203" cy="176269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979624" y="2913961"/>
            <a:ext cx="1581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63mm</a:t>
            </a:r>
            <a:endParaRPr lang="fr-FR" sz="3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8627"/>
          </a:xfrm>
        </p:spPr>
        <p:txBody>
          <a:bodyPr/>
          <a:lstStyle/>
          <a:p>
            <a:r>
              <a:rPr lang="fr-FR" dirty="0" smtClean="0"/>
              <a:t>Les mèches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1031"/>
            <a:ext cx="6032277" cy="48237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561" y="2141112"/>
            <a:ext cx="3081591" cy="48036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617725" y="2390660"/>
            <a:ext cx="2159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Forstner</a:t>
            </a: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traceurs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Perçage à la </a:t>
            </a:r>
            <a:r>
              <a:rPr lang="fr-FR" dirty="0" err="1" smtClean="0"/>
              <a:t>Forstner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1923068"/>
            <a:ext cx="6836181" cy="4934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0452" y="1344057"/>
            <a:ext cx="36135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 </a:t>
            </a: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10 mèche 3 pointes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prof. 10,5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b="1" dirty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 </a:t>
            </a: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20 </a:t>
            </a:r>
            <a:r>
              <a:rPr lang="fr-FR" sz="3600" dirty="0" err="1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Forstner</a:t>
            </a: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prof. 14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travailler avec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une butée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95" y="210347"/>
            <a:ext cx="6195364" cy="1133710"/>
          </a:xfrm>
        </p:spPr>
        <p:txBody>
          <a:bodyPr/>
          <a:lstStyle/>
          <a:p>
            <a:r>
              <a:rPr lang="fr-FR" dirty="0" smtClean="0"/>
              <a:t>VB36/19 montées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480451" y="1344057"/>
            <a:ext cx="3855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à enfoncer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au maillet 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Il existe des caches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Vue de dessous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057"/>
            <a:ext cx="5903184" cy="5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94" y="210347"/>
            <a:ext cx="8156365" cy="1133710"/>
          </a:xfrm>
        </p:spPr>
        <p:txBody>
          <a:bodyPr/>
          <a:lstStyle/>
          <a:p>
            <a:r>
              <a:rPr lang="fr-FR" dirty="0" smtClean="0"/>
              <a:t>Les goujons dans le montant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070294" y="1134736"/>
            <a:ext cx="5177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Un choix délicat 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Diamètre 5 standard</a:t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/>
            </a:r>
            <a:b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</a:b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Diamètre 10 pour M6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6429"/>
            <a:ext cx="5398265" cy="52715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255" y="4365816"/>
            <a:ext cx="4458159" cy="24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1139</TotalTime>
  <Words>99</Words>
  <Application>Microsoft Office PowerPoint</Application>
  <PresentationFormat>Grand écran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Verdana</vt:lpstr>
      <vt:lpstr>Wingdings</vt:lpstr>
      <vt:lpstr>Wingdings 3</vt:lpstr>
      <vt:lpstr>Ion</vt:lpstr>
      <vt:lpstr>Le coin du quincailler</vt:lpstr>
      <vt:lpstr>Introduction</vt:lpstr>
      <vt:lpstr>Les ferrures d’assemblage</vt:lpstr>
      <vt:lpstr>Présentation PowerPoint</vt:lpstr>
      <vt:lpstr>Gabarit pour pointer les perçages</vt:lpstr>
      <vt:lpstr>Les mèches</vt:lpstr>
      <vt:lpstr>Perçage à la Forstner</vt:lpstr>
      <vt:lpstr>VB36/19 montées</vt:lpstr>
      <vt:lpstr>Les goujons dans le montant</vt:lpstr>
      <vt:lpstr>Conseils d’achat</vt:lpstr>
      <vt:lpstr>Quid de la résistance ?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Rénover ma raboteuse</dc:title>
  <dc:creator>Gérard Nourigat</dc:creator>
  <cp:lastModifiedBy>Gérard Nourigat</cp:lastModifiedBy>
  <cp:revision>120</cp:revision>
  <dcterms:created xsi:type="dcterms:W3CDTF">2017-06-07T13:43:10Z</dcterms:created>
  <dcterms:modified xsi:type="dcterms:W3CDTF">2019-03-27T11:00:59Z</dcterms:modified>
</cp:coreProperties>
</file>