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D8C88-9F8E-4E49-B7CA-F4358161E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FE6E3F-6A85-4CCF-BA40-6FCFDAFCA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BFE7AA-FDAC-4716-B1BF-45EA79C1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000A54-96F5-48DF-9A6A-804D9661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33B32D-B5C3-4847-B02A-2D4D4F6A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25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F28EDA-1ACC-40F5-92A3-3D587A8F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E5339F-67B4-4E26-868F-B60330A0E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25D17A-08C7-42F4-A6AE-9CA036776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63EFA-F58C-4E35-8AC4-AF5006E5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103682-F3ED-40A8-9193-646ACC47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62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31A402-B6E9-4310-97DC-753909CD0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C85920-9EC8-464D-AC4A-FE59ECDEE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DE82F-8581-4452-898A-E053AE90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AEDA05-4560-4112-A386-E66DBF54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D96CE7-9DF6-4F75-B7D6-010DE0DC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7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24778-BB52-405C-AB48-2C58F16E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DA0E81-245B-4966-AB7C-1EC5FB5EA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F1471C-BF40-4DF4-82F9-A82A591A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06E6F8-1A82-42A9-959B-74701FDA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A95230-C1BD-4271-911A-3E68B6F9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4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5FB4C-427A-4B24-AF56-2BC5601F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2D093D-DFBB-4C76-96B4-25269078E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8CE171-7DE7-49B8-B3CE-B2ED1E75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45FC12-B774-4B07-B67B-70DC1A74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51C2DB-4915-4A5E-9597-6DFBF886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08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BEF299-0A3C-433F-B1A0-4CBBF18C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F66FA2-62B2-47B8-B6C5-5E559866E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6AB1A2-9B8D-4009-9F00-5874B7D88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72AB2A-FFB1-4607-B6D5-74800210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9BE49C-9DF0-484B-BBAA-E81597F7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CF9905-E7E4-4E8F-99DB-DF32F851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5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34022-3F49-4132-A9C7-EA6DE210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857B6F-E6FE-469B-9C3C-844D466CB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200133-7CFE-457C-A6D1-A3E533592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BC4A02C-05D0-4C75-B036-2CF48027A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AC5477-3971-403A-AAC9-12A5408A7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F1E548-DE63-4D43-BADD-1DAA44C9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853D28-0221-493A-B976-B64DFAC3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B0098D-4758-4247-B291-573FE80C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54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B1366-5F5A-47D0-88D5-726C9B90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7B92C5-9598-4E98-99D7-FC365D36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F0D6DA-E0D3-429A-9F3C-63FE3D00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010B04-A602-4429-B8F2-3AE4C5EE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95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6C6E589-68F6-48C3-B57B-2D4E8D7A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D347E4-231D-4720-B2F7-B5AA8E69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FEF587-05FB-4240-9AE1-8489690D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64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AB10F-C17D-4D9F-BC14-885D4AD5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CAA745-A258-4F01-AF2E-5A2AD6783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D92830-DAD6-4F7D-9AF8-599AECABA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DCAAAE-6D7B-4451-9770-D7784B63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F64465-8127-4E55-9F12-098BA380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CF256E-9C2C-4D94-AF47-A03D3E8C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15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55A4F-C3B5-47D2-B99B-D9C2E991D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E408CA-CE36-4D1A-9771-D08C02190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AD50F3-2C26-46BA-A74B-EFB6159A4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7FA0CB-9BBA-4E35-B7B0-2FDB62F8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034374-01F1-4CB7-B5D8-BCEEA809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DD9EF3-4B44-4B9D-9960-D2FF5F7F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56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398428-3E6A-4296-940F-ADA8085F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3AFBE2-0A2E-492C-9BC2-0289F2FE8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1ADC72-9C4D-4D96-BC6D-38262137C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7FBE-513F-464D-B6EC-321D5E27C462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16C809-A9BA-47A2-8672-63CB732FF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9F87E5-4D83-4CB6-B6FA-1A9E4EF25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F892-6218-452E-8A8B-579E2514A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796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9126C-F0EA-463E-8880-BD30D4822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13800" b="1" dirty="0">
                <a:solidFill>
                  <a:srgbClr val="002060"/>
                </a:solidFill>
              </a:rPr>
              <a:t>Stand By Cube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604656-4D29-44BA-ADAB-93FC390F2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002060"/>
                </a:solidFill>
              </a:rPr>
              <a:t>par Philippe Cichon</a:t>
            </a:r>
          </a:p>
        </p:txBody>
      </p:sp>
    </p:spTree>
    <p:extLst>
      <p:ext uri="{BB962C8B-B14F-4D97-AF65-F5344CB8AC3E}">
        <p14:creationId xmlns:p14="http://schemas.microsoft.com/office/powerpoint/2010/main" val="766174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9-artfichier_213622_7212882_201706205413509">
            <a:extLst>
              <a:ext uri="{FF2B5EF4-FFF2-40B4-BE49-F238E27FC236}">
                <a16:creationId xmlns:a16="http://schemas.microsoft.com/office/drawing/2014/main" id="{41551FBF-8683-4868-BA30-36BDA051C2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07" y="0"/>
            <a:ext cx="9742487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8B510A1-4351-4BA0-9C85-7BE0E39AB3E7}"/>
              </a:ext>
            </a:extLst>
          </p:cNvPr>
          <p:cNvSpPr txBox="1"/>
          <p:nvPr/>
        </p:nvSpPr>
        <p:spPr>
          <a:xfrm>
            <a:off x="0" y="961534"/>
            <a:ext cx="2450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Séquence Montage</a:t>
            </a:r>
          </a:p>
        </p:txBody>
      </p:sp>
    </p:spTree>
    <p:extLst>
      <p:ext uri="{BB962C8B-B14F-4D97-AF65-F5344CB8AC3E}">
        <p14:creationId xmlns:p14="http://schemas.microsoft.com/office/powerpoint/2010/main" val="4115334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0-artfichier_213622_7212880_201706205412878">
            <a:extLst>
              <a:ext uri="{FF2B5EF4-FFF2-40B4-BE49-F238E27FC236}">
                <a16:creationId xmlns:a16="http://schemas.microsoft.com/office/drawing/2014/main" id="{31DCF86D-46A3-42B2-9BC1-EB17087550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0"/>
            <a:ext cx="11461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70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1-artfichier_213622_7212879_201706205412468">
            <a:extLst>
              <a:ext uri="{FF2B5EF4-FFF2-40B4-BE49-F238E27FC236}">
                <a16:creationId xmlns:a16="http://schemas.microsoft.com/office/drawing/2014/main" id="{FB32DBD9-B513-4764-A8C1-7914FD83DA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0"/>
            <a:ext cx="9239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2-artfichier_213622_7212881_20170620541239">
            <a:extLst>
              <a:ext uri="{FF2B5EF4-FFF2-40B4-BE49-F238E27FC236}">
                <a16:creationId xmlns:a16="http://schemas.microsoft.com/office/drawing/2014/main" id="{1F770031-F095-44E8-BB6E-586F605B9C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0"/>
            <a:ext cx="90662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2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3-artfichier_213622_7212878_201706205412881">
            <a:extLst>
              <a:ext uri="{FF2B5EF4-FFF2-40B4-BE49-F238E27FC236}">
                <a16:creationId xmlns:a16="http://schemas.microsoft.com/office/drawing/2014/main" id="{1781947C-5EA6-4A40-BB62-B002671E94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0"/>
            <a:ext cx="9658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8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-artfichier_213622_7979156_201812030611780">
            <a:extLst>
              <a:ext uri="{FF2B5EF4-FFF2-40B4-BE49-F238E27FC236}">
                <a16:creationId xmlns:a16="http://schemas.microsoft.com/office/drawing/2014/main" id="{6894582B-FCF4-4EDC-B459-77365D08EF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0"/>
            <a:ext cx="9594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2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-artfichier_213622_7979173_201812030918237">
            <a:extLst>
              <a:ext uri="{FF2B5EF4-FFF2-40B4-BE49-F238E27FC236}">
                <a16:creationId xmlns:a16="http://schemas.microsoft.com/office/drawing/2014/main" id="{F951C72B-EE51-4388-9FD5-8DB7FCF04D7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5088"/>
            <a:ext cx="12192000" cy="418623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63D0ADE-9E21-4567-A86B-10FDA56F4C66}"/>
              </a:ext>
            </a:extLst>
          </p:cNvPr>
          <p:cNvSpPr txBox="1"/>
          <p:nvPr/>
        </p:nvSpPr>
        <p:spPr>
          <a:xfrm>
            <a:off x="829558" y="282805"/>
            <a:ext cx="2861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>
                <a:solidFill>
                  <a:srgbClr val="002060"/>
                </a:solidFill>
              </a:rPr>
              <a:t>Démonté :</a:t>
            </a:r>
          </a:p>
        </p:txBody>
      </p:sp>
    </p:spTree>
    <p:extLst>
      <p:ext uri="{BB962C8B-B14F-4D97-AF65-F5344CB8AC3E}">
        <p14:creationId xmlns:p14="http://schemas.microsoft.com/office/powerpoint/2010/main" val="425314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3-artfichier_213622_7979156_201812030611780">
            <a:extLst>
              <a:ext uri="{FF2B5EF4-FFF2-40B4-BE49-F238E27FC236}">
                <a16:creationId xmlns:a16="http://schemas.microsoft.com/office/drawing/2014/main" id="{AAEC37B9-A85A-4D6E-B94B-FEAAFEEAB42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083" y="0"/>
            <a:ext cx="9050337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37E4C78-6FDE-4E6A-885A-21F12AE82C63}"/>
              </a:ext>
            </a:extLst>
          </p:cNvPr>
          <p:cNvSpPr txBox="1"/>
          <p:nvPr/>
        </p:nvSpPr>
        <p:spPr>
          <a:xfrm>
            <a:off x="0" y="886120"/>
            <a:ext cx="29505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Séquence Démontage</a:t>
            </a:r>
          </a:p>
        </p:txBody>
      </p:sp>
    </p:spTree>
    <p:extLst>
      <p:ext uri="{BB962C8B-B14F-4D97-AF65-F5344CB8AC3E}">
        <p14:creationId xmlns:p14="http://schemas.microsoft.com/office/powerpoint/2010/main" val="239829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4-artfichier_213622_7979157_201812030724116">
            <a:extLst>
              <a:ext uri="{FF2B5EF4-FFF2-40B4-BE49-F238E27FC236}">
                <a16:creationId xmlns:a16="http://schemas.microsoft.com/office/drawing/2014/main" id="{7B3D94A0-7DB0-4AC5-80BB-9CB4348DA1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" y="0"/>
            <a:ext cx="11985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1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5-artfichier_213622_7979158_201812030815299">
            <a:extLst>
              <a:ext uri="{FF2B5EF4-FFF2-40B4-BE49-F238E27FC236}">
                <a16:creationId xmlns:a16="http://schemas.microsoft.com/office/drawing/2014/main" id="{4CF2375D-4157-41AD-A22B-D8BF6159BB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0"/>
            <a:ext cx="12192000" cy="653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6-artfichier_213622_7979171_201812030835597">
            <a:extLst>
              <a:ext uri="{FF2B5EF4-FFF2-40B4-BE49-F238E27FC236}">
                <a16:creationId xmlns:a16="http://schemas.microsoft.com/office/drawing/2014/main" id="{8D8F7FF1-CE7A-4B95-8AD0-03CD80A567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"/>
            <a:ext cx="12192000" cy="529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9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7-artfichier_213622_7979172_201812030900102">
            <a:extLst>
              <a:ext uri="{FF2B5EF4-FFF2-40B4-BE49-F238E27FC236}">
                <a16:creationId xmlns:a16="http://schemas.microsoft.com/office/drawing/2014/main" id="{755F288E-2ACD-416F-9C8B-FA3A0D75DB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75"/>
            <a:ext cx="12192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6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8-artfichier_213622_7979173_201812030918237">
            <a:extLst>
              <a:ext uri="{FF2B5EF4-FFF2-40B4-BE49-F238E27FC236}">
                <a16:creationId xmlns:a16="http://schemas.microsoft.com/office/drawing/2014/main" id="{86DE076E-AD9D-41B7-A1F4-F6CFB916A22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113"/>
            <a:ext cx="12192000" cy="42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15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Grand écran</PresentationFormat>
  <Paragraphs>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Stand By Cube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By Cube</dc:title>
  <dc:creator>Gérard Dalle</dc:creator>
  <cp:lastModifiedBy>Gérard Dalle</cp:lastModifiedBy>
  <cp:revision>1</cp:revision>
  <dcterms:created xsi:type="dcterms:W3CDTF">2019-04-04T17:38:58Z</dcterms:created>
  <dcterms:modified xsi:type="dcterms:W3CDTF">2019-04-04T17:39:32Z</dcterms:modified>
</cp:coreProperties>
</file>