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photoAlbum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32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E7C55D-089A-4865-B60D-0918C16B5D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568D206-00E3-4131-80EA-8FD3029C89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E1E749-B1EC-4688-9B5E-D154B5D91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559-C35B-48D2-81C7-33F5B362E56F}" type="datetimeFigureOut">
              <a:rPr lang="fr-FR" smtClean="0"/>
              <a:t>05/04/2019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776213-E7B3-4940-BDD5-F753B6474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BD6743-C1A7-4B54-AA04-A229C24E6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B7E43-D9F3-464E-999F-39C01AF161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0328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CB7F6B-BD23-4E7C-AC7F-CC4FF86AB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95A24AD-156A-4AEC-BA54-D321D7C115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AF1B7D-873C-4BD6-90F7-1D94CB4CA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559-C35B-48D2-81C7-33F5B362E56F}" type="datetimeFigureOut">
              <a:rPr lang="fr-FR" smtClean="0"/>
              <a:t>05/04/2019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7A50CA-B504-4194-A8F1-B500078A0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AA9B01-4A2E-4069-89BA-0DE8034A8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B7E43-D9F3-464E-999F-39C01AF161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7069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8DAB9CB-34AA-4CB0-81DB-9B880E62C4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B577807-EC66-478B-AD00-4DB02F2675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FCAB01-33B1-4840-B838-22CC0D1B2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559-C35B-48D2-81C7-33F5B362E56F}" type="datetimeFigureOut">
              <a:rPr lang="fr-FR" smtClean="0"/>
              <a:t>05/04/2019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30B372-B306-4024-9C1A-D5143550F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BF0FE1-41EA-4276-B2CE-3E095BA5D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B7E43-D9F3-464E-999F-39C01AF161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3673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98BF87-21C0-4CBC-AFDD-6D7C2AB5D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951192-3809-41F4-A6AD-A81EB057E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4F7FF9D-7747-441D-BE84-ACFCD62A7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559-C35B-48D2-81C7-33F5B362E56F}" type="datetimeFigureOut">
              <a:rPr lang="fr-FR" smtClean="0"/>
              <a:t>05/04/2019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5041E8-E6C7-43B5-BE1C-435910E4E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F1F1A2-87E5-4FE3-9A6E-E7411EAED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B7E43-D9F3-464E-999F-39C01AF161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4515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3259FF-FA31-4B9F-AC6E-56FC01885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E08F6AD-6FF9-439F-9C5A-14896966EC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4260D12-B3E8-4C8F-82FB-F39D1136D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559-C35B-48D2-81C7-33F5B362E56F}" type="datetimeFigureOut">
              <a:rPr lang="fr-FR" smtClean="0"/>
              <a:t>05/04/2019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2F7670-F177-4C7C-B1A9-E633ECF15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80BCC4-0F33-4927-A34F-FC586A4B7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B7E43-D9F3-464E-999F-39C01AF161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5960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D822B3-A1C8-48AE-A6CE-DE3F48D4E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FBC77D-EE37-42FD-84EC-493E1F0B6C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DE489AC-8631-4A16-AA6A-2D0D52AF37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4AEE8AA-E08C-4CF8-B326-9F4842107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559-C35B-48D2-81C7-33F5B362E56F}" type="datetimeFigureOut">
              <a:rPr lang="fr-FR" smtClean="0"/>
              <a:t>05/04/2019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3487DC4-357D-4BE9-A7B4-BA630FC39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EE10CD9-3659-493E-977E-B02604ED7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B7E43-D9F3-464E-999F-39C01AF161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088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E92A2C-39BA-4A64-A66E-C17B85C2F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01D395-5EBF-433B-AA94-429C075F33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F9297CB-19AB-4C1B-87F3-7CA5145550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2EE861F-8EC2-4D22-95FD-AAC918B574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F8A8EBE-FCF9-4495-B32E-A7351D768B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81507B9-31F1-4F1D-B96F-DB8B2AF4B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559-C35B-48D2-81C7-33F5B362E56F}" type="datetimeFigureOut">
              <a:rPr lang="fr-FR" smtClean="0"/>
              <a:t>05/04/2019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D700323-54CC-4381-A353-E67548E79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8F2596A-2E90-4F46-91E3-51217003C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B7E43-D9F3-464E-999F-39C01AF161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0825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AADF16-2158-4368-BCF9-02C34679E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8E248AD-FE00-4C95-9CFB-8F24A51FF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559-C35B-48D2-81C7-33F5B362E56F}" type="datetimeFigureOut">
              <a:rPr lang="fr-FR" smtClean="0"/>
              <a:t>05/04/2019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678A581-9CEC-4EAF-9CC7-9E2436A38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88D1495-CF2B-417B-A06B-C35D978CF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B7E43-D9F3-464E-999F-39C01AF161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890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4A8C3A2-24C9-43B5-B367-D5DDB02BA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559-C35B-48D2-81C7-33F5B362E56F}" type="datetimeFigureOut">
              <a:rPr lang="fr-FR" smtClean="0"/>
              <a:t>05/04/2019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D528E4B-29E1-4320-AFD6-61A2EB0B7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21C8813-5931-4596-9ED9-724E74408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B7E43-D9F3-464E-999F-39C01AF161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31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8E6291-7ADB-4117-8DD5-A34038CA1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A1072C-FED2-4AC6-BD9D-7AF30B5EA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2003B7E-E356-4F9D-8192-8E7CC289E5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4EF30C-BF19-4D78-ADFC-7BEB73F22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559-C35B-48D2-81C7-33F5B362E56F}" type="datetimeFigureOut">
              <a:rPr lang="fr-FR" smtClean="0"/>
              <a:t>05/04/2019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FCD184A-D894-4E25-BEBC-2AE55D9CF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936B00F-CEA3-4391-B1B3-31DBDC99E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B7E43-D9F3-464E-999F-39C01AF161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7338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3DC4EA-F829-4898-BA17-2220D5C23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D1B8851-5744-49B4-AAB9-DFE435AE4D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ABEE177-91AD-4EE4-B2C1-133E6E95E9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D1FB8E3-1F65-4D8D-A7A1-A7B8769DF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559-C35B-48D2-81C7-33F5B362E56F}" type="datetimeFigureOut">
              <a:rPr lang="fr-FR" smtClean="0"/>
              <a:t>05/04/2019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EC0CC8C-F149-4A20-A209-0C233468C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2FC6C33-257D-4B30-A554-CC9039FB8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B7E43-D9F3-464E-999F-39C01AF161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099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26B0205-C300-40D8-81DE-E91810402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96E4016-C07B-49D2-BB9D-3BDFB896F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A32047-120D-4FC8-AA6D-9592CE77DC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C2559-C35B-48D2-81C7-33F5B362E56F}" type="datetimeFigureOut">
              <a:rPr lang="fr-FR" smtClean="0"/>
              <a:t>05/04/2019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A27290-3910-4F1C-B5E9-3E96B4C0EA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834AFE-C9DE-4722-BFCA-AB4BFC0EED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B7E43-D9F3-464E-999F-39C01AF161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00174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BBFBD9-C7D5-4C55-A308-0F7620FD53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sz="11500" b="1" dirty="0">
                <a:solidFill>
                  <a:srgbClr val="002060"/>
                </a:solidFill>
              </a:rPr>
              <a:t>Le disque d’Euler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35619AA-5E16-48DE-8F32-BB6D334269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3600" b="1" dirty="0">
                <a:solidFill>
                  <a:srgbClr val="002060"/>
                </a:solidFill>
              </a:rPr>
              <a:t>par Philippe Cichon</a:t>
            </a:r>
          </a:p>
        </p:txBody>
      </p:sp>
    </p:spTree>
    <p:extLst>
      <p:ext uri="{BB962C8B-B14F-4D97-AF65-F5344CB8AC3E}">
        <p14:creationId xmlns:p14="http://schemas.microsoft.com/office/powerpoint/2010/main" val="3832857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1 artfichier_213622_8132313_201903104503174">
            <a:extLst>
              <a:ext uri="{FF2B5EF4-FFF2-40B4-BE49-F238E27FC236}">
                <a16:creationId xmlns:a16="http://schemas.microsoft.com/office/drawing/2014/main" id="{61025977-6BE8-4A59-8324-DDA21DAB906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438" y="0"/>
            <a:ext cx="69691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526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2 artfichier_213622_8132273_201903103344115">
            <a:extLst>
              <a:ext uri="{FF2B5EF4-FFF2-40B4-BE49-F238E27FC236}">
                <a16:creationId xmlns:a16="http://schemas.microsoft.com/office/drawing/2014/main" id="{D682A080-107C-48D0-AE94-6CAC07D1B83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700" y="0"/>
            <a:ext cx="7086600" cy="685800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558DF196-FEFE-4862-B4D8-3D4EAEDFEA07}"/>
              </a:ext>
            </a:extLst>
          </p:cNvPr>
          <p:cNvSpPr txBox="1"/>
          <p:nvPr/>
        </p:nvSpPr>
        <p:spPr>
          <a:xfrm>
            <a:off x="65988" y="179109"/>
            <a:ext cx="220605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>
                <a:solidFill>
                  <a:srgbClr val="002060"/>
                </a:solidFill>
              </a:rPr>
              <a:t>Disque 1</a:t>
            </a:r>
          </a:p>
          <a:p>
            <a:r>
              <a:rPr lang="fr-FR" sz="4400" b="1" dirty="0">
                <a:solidFill>
                  <a:srgbClr val="002060"/>
                </a:solidFill>
              </a:rPr>
              <a:t>128 mm</a:t>
            </a:r>
          </a:p>
        </p:txBody>
      </p:sp>
    </p:spTree>
    <p:extLst>
      <p:ext uri="{BB962C8B-B14F-4D97-AF65-F5344CB8AC3E}">
        <p14:creationId xmlns:p14="http://schemas.microsoft.com/office/powerpoint/2010/main" val="2843921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3 artfichier_213622_8132325_201903105921999">
            <a:extLst>
              <a:ext uri="{FF2B5EF4-FFF2-40B4-BE49-F238E27FC236}">
                <a16:creationId xmlns:a16="http://schemas.microsoft.com/office/drawing/2014/main" id="{218FF2C5-CA43-4043-9C65-5BD6A9148CB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1588" y="0"/>
            <a:ext cx="7108825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BAF3FFB-74DF-4717-9942-E4407DE06BE5}"/>
              </a:ext>
            </a:extLst>
          </p:cNvPr>
          <p:cNvSpPr/>
          <p:nvPr/>
        </p:nvSpPr>
        <p:spPr>
          <a:xfrm>
            <a:off x="0" y="126965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800" b="1" dirty="0">
                <a:solidFill>
                  <a:srgbClr val="002060"/>
                </a:solidFill>
              </a:rPr>
              <a:t>Vue de dessous</a:t>
            </a:r>
          </a:p>
        </p:txBody>
      </p:sp>
    </p:spTree>
    <p:extLst>
      <p:ext uri="{BB962C8B-B14F-4D97-AF65-F5344CB8AC3E}">
        <p14:creationId xmlns:p14="http://schemas.microsoft.com/office/powerpoint/2010/main" val="3790523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4 artfichier_213622_8132274_201903103704607">
            <a:extLst>
              <a:ext uri="{FF2B5EF4-FFF2-40B4-BE49-F238E27FC236}">
                <a16:creationId xmlns:a16="http://schemas.microsoft.com/office/drawing/2014/main" id="{A32B83B7-98BE-4DC7-93F7-952AFD25CA7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750" y="0"/>
            <a:ext cx="7046913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EF76782-2850-4929-8DBF-ACA82F7FF3FA}"/>
              </a:ext>
            </a:extLst>
          </p:cNvPr>
          <p:cNvSpPr/>
          <p:nvPr/>
        </p:nvSpPr>
        <p:spPr>
          <a:xfrm>
            <a:off x="116264" y="17409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3600" b="1" dirty="0">
                <a:solidFill>
                  <a:srgbClr val="002060"/>
                </a:solidFill>
              </a:rPr>
              <a:t>Disque 2</a:t>
            </a:r>
          </a:p>
          <a:p>
            <a:r>
              <a:rPr lang="fr-FR" sz="3600" b="1" dirty="0">
                <a:solidFill>
                  <a:srgbClr val="002060"/>
                </a:solidFill>
              </a:rPr>
              <a:t>100 mm</a:t>
            </a:r>
          </a:p>
        </p:txBody>
      </p:sp>
    </p:spTree>
    <p:extLst>
      <p:ext uri="{BB962C8B-B14F-4D97-AF65-F5344CB8AC3E}">
        <p14:creationId xmlns:p14="http://schemas.microsoft.com/office/powerpoint/2010/main" val="3773940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5 artfichier_213622_8132296_201903103804578">
            <a:extLst>
              <a:ext uri="{FF2B5EF4-FFF2-40B4-BE49-F238E27FC236}">
                <a16:creationId xmlns:a16="http://schemas.microsoft.com/office/drawing/2014/main" id="{6623A694-69B7-4697-8965-240AE81D088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488" y="0"/>
            <a:ext cx="7183437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5516FD9-2CF1-4063-B145-7C83E4171B12}"/>
              </a:ext>
            </a:extLst>
          </p:cNvPr>
          <p:cNvSpPr/>
          <p:nvPr/>
        </p:nvSpPr>
        <p:spPr>
          <a:xfrm>
            <a:off x="-794" y="0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4000" b="1" dirty="0">
                <a:solidFill>
                  <a:srgbClr val="002060"/>
                </a:solidFill>
              </a:rPr>
              <a:t>Disque 3</a:t>
            </a:r>
          </a:p>
          <a:p>
            <a:r>
              <a:rPr lang="fr-FR" sz="4000" b="1" dirty="0">
                <a:solidFill>
                  <a:srgbClr val="002060"/>
                </a:solidFill>
              </a:rPr>
              <a:t>80 mm</a:t>
            </a:r>
          </a:p>
        </p:txBody>
      </p:sp>
    </p:spTree>
    <p:extLst>
      <p:ext uri="{BB962C8B-B14F-4D97-AF65-F5344CB8AC3E}">
        <p14:creationId xmlns:p14="http://schemas.microsoft.com/office/powerpoint/2010/main" val="2284578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6 artfichier_213622_8132297_201903103850914">
            <a:extLst>
              <a:ext uri="{FF2B5EF4-FFF2-40B4-BE49-F238E27FC236}">
                <a16:creationId xmlns:a16="http://schemas.microsoft.com/office/drawing/2014/main" id="{852C8CDD-33AC-46E5-99EC-976F4306AF2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5004" y="0"/>
            <a:ext cx="7215187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8675BBB-8AF6-47C0-9741-3B6C6E06CDC5}"/>
              </a:ext>
            </a:extLst>
          </p:cNvPr>
          <p:cNvSpPr/>
          <p:nvPr/>
        </p:nvSpPr>
        <p:spPr>
          <a:xfrm>
            <a:off x="78557" y="79831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3600" b="1" dirty="0">
                <a:solidFill>
                  <a:srgbClr val="002060"/>
                </a:solidFill>
              </a:rPr>
              <a:t>Disque 4</a:t>
            </a:r>
          </a:p>
          <a:p>
            <a:r>
              <a:rPr lang="fr-FR" sz="3600" b="1" dirty="0">
                <a:solidFill>
                  <a:srgbClr val="002060"/>
                </a:solidFill>
              </a:rPr>
              <a:t>60 mm</a:t>
            </a:r>
          </a:p>
          <a:p>
            <a:r>
              <a:rPr lang="fr-FR" sz="3600" b="1" dirty="0">
                <a:solidFill>
                  <a:srgbClr val="002060"/>
                </a:solidFill>
              </a:rPr>
              <a:t>Collé sur</a:t>
            </a:r>
          </a:p>
          <a:p>
            <a:r>
              <a:rPr lang="fr-FR" sz="3600" b="1" dirty="0">
                <a:solidFill>
                  <a:srgbClr val="002060"/>
                </a:solidFill>
              </a:rPr>
              <a:t>Disque 5</a:t>
            </a:r>
          </a:p>
          <a:p>
            <a:r>
              <a:rPr lang="fr-FR" sz="3600" b="1" dirty="0">
                <a:solidFill>
                  <a:srgbClr val="002060"/>
                </a:solidFill>
              </a:rPr>
              <a:t>Sans chiffres</a:t>
            </a:r>
          </a:p>
        </p:txBody>
      </p:sp>
    </p:spTree>
    <p:extLst>
      <p:ext uri="{BB962C8B-B14F-4D97-AF65-F5344CB8AC3E}">
        <p14:creationId xmlns:p14="http://schemas.microsoft.com/office/powerpoint/2010/main" val="2860314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7 artfichier_213622_8132313_201903104503174">
            <a:extLst>
              <a:ext uri="{FF2B5EF4-FFF2-40B4-BE49-F238E27FC236}">
                <a16:creationId xmlns:a16="http://schemas.microsoft.com/office/drawing/2014/main" id="{7595DF24-16A6-49EC-9A63-887FFB5657F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113" y="0"/>
            <a:ext cx="6835775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A7709DA-F6EC-46F1-A0CD-C27E7B63E179}"/>
              </a:ext>
            </a:extLst>
          </p:cNvPr>
          <p:cNvSpPr/>
          <p:nvPr/>
        </p:nvSpPr>
        <p:spPr>
          <a:xfrm>
            <a:off x="0" y="0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400" b="1" dirty="0">
                <a:solidFill>
                  <a:srgbClr val="002060"/>
                </a:solidFill>
              </a:rPr>
              <a:t>Assemblé</a:t>
            </a:r>
          </a:p>
          <a:p>
            <a:endParaRPr lang="fr-FR" sz="2400" b="1" dirty="0">
              <a:solidFill>
                <a:srgbClr val="002060"/>
              </a:solidFill>
            </a:endParaRPr>
          </a:p>
          <a:p>
            <a:r>
              <a:rPr lang="fr-FR" sz="2400" b="1" dirty="0">
                <a:solidFill>
                  <a:srgbClr val="002060"/>
                </a:solidFill>
              </a:rPr>
              <a:t>Avec une solution</a:t>
            </a:r>
          </a:p>
          <a:p>
            <a:r>
              <a:rPr lang="fr-FR" sz="2400" b="1" dirty="0">
                <a:solidFill>
                  <a:srgbClr val="002060"/>
                </a:solidFill>
              </a:rPr>
              <a:t>Somme = 40</a:t>
            </a:r>
          </a:p>
          <a:p>
            <a:endParaRPr lang="fr-FR" sz="2400" b="1" dirty="0">
              <a:solidFill>
                <a:srgbClr val="002060"/>
              </a:solidFill>
            </a:endParaRPr>
          </a:p>
          <a:p>
            <a:r>
              <a:rPr lang="fr-FR" sz="2400" b="1" dirty="0">
                <a:solidFill>
                  <a:srgbClr val="002060"/>
                </a:solidFill>
              </a:rPr>
              <a:t>Est ce la seule ?</a:t>
            </a:r>
          </a:p>
        </p:txBody>
      </p:sp>
    </p:spTree>
    <p:extLst>
      <p:ext uri="{BB962C8B-B14F-4D97-AF65-F5344CB8AC3E}">
        <p14:creationId xmlns:p14="http://schemas.microsoft.com/office/powerpoint/2010/main" val="14349919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Grand écran</PresentationFormat>
  <Paragraphs>20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Le disque d’Euler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disque d’Euler</dc:title>
  <dc:creator>Gérard Dalle</dc:creator>
  <cp:lastModifiedBy>Gérard Dalle</cp:lastModifiedBy>
  <cp:revision>1</cp:revision>
  <dcterms:created xsi:type="dcterms:W3CDTF">2019-04-05T16:15:26Z</dcterms:created>
  <dcterms:modified xsi:type="dcterms:W3CDTF">2019-04-05T16:15:57Z</dcterms:modified>
</cp:coreProperties>
</file>