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48548E-9B31-4C98-B978-AA70FC832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3B9669-5F28-40EE-99C7-263F87284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D56948-7A55-46CB-A6E9-A5067B734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1A8932-DE64-4CC1-B96B-D57B06620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19AB71-355E-479C-9021-A8F75996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21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74CC20-6712-417A-9C9B-52B7DDAB4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2FAE46-6D6F-43EC-A963-8FB028172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4D1384-1BBE-4D2A-ADFD-BB32D784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2F635D-A174-4C9D-B4B6-6E9E94F24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FBF150-951C-4691-9E49-E53A1037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23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492B85-F3BE-4508-BFBF-E06C0C5F1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BB4DCA-8B21-4434-BF30-12A11304B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1DDB44-7358-4B68-8084-6480F9380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3CA495-0863-4478-8C9A-D64F22FA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F34B8F-8222-428A-BABC-31075E42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79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0E0C6-73B3-4331-8424-31B21DAA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D094D5-746C-4C34-9370-17203BBA8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5FDA1C-BB99-4943-B57C-EDA336733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7EDEBB-C8FE-458B-B5FD-8055844F8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C0BC0-F6A0-4699-AE78-6ECB52E71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66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42D30B-E3A6-4037-8048-B0D452FF4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BEE5B3-A148-4B4B-BFC9-2767CF540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71022B-B436-472C-8E47-675D8AED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FFE0BE-D77F-48E9-98F7-86B69F9A7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B8DB3E-EEA1-427B-A034-2AB1EB33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0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987806-32C9-48E0-AF6A-46A64525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07EE57-C754-409A-AEAD-C5EB271E0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7996BB-8AB2-49A6-AAD1-F75C5F2EA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7E486A-231E-41C6-8BA8-D2796A00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73C2DA-0C09-457F-B826-DDAF89EF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5D0567-4A4F-4192-BA88-032A2D92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50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E75E91-51BF-450A-ACDB-A1B65EB98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3EB614-3C09-4404-B644-0EDB559FF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05ACF4-44E2-4432-92C7-14C600B4E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230DDD-7A8C-4E3E-8BAC-61AB2EC6C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078FC0-6269-4482-857C-376A8C786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44CF4B-ADF6-4B89-9D34-FAA78F00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94F62E-3FFE-4611-BFFC-ADCED4F5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1FBF7C4-6419-45C5-8683-54F5AF37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63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EFA193-52D5-41B3-9C60-4E48B74FC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55BC48-DD28-4541-8595-80213AD5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BCCCF2-CE4C-4347-AAA8-1E1C591F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3B3A37-2550-4F03-8FE3-44172327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23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D1365A-3EB8-49DE-A821-8C3DFE7F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4D776A8-9FDE-48CE-9711-90604D1C3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A7D006-E797-4E66-A248-17487AD9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03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DF8AF-1CD2-40D0-9A54-0EFD2805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85891B-F013-4E13-8B77-EAF3613F3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CD1F6E-EF7F-4176-9B49-0EE4EAEA2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EC62D3-7196-4B7F-978C-D0B00BDE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C02B26-7AFF-4221-B34A-A9DBB035E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EE1904-AFA1-4AD5-93C0-D8018145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80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1E680-C57D-403F-9D01-B8516DAD4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08DCBA-F6F1-4A39-AD3C-84BA49CE5E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F7AC3C-2D06-429E-9984-D1C26C735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6F3B2F-DD04-4EDE-B396-B9E1D9B2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E385B1-D043-47DA-B822-D8698A20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E9D9D8-08A6-4C76-8AE7-E92B9890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01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BA8590-9D36-4C82-BE42-807DD78F0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B0A173-1036-4454-9281-6ADC44DAF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D9D2B5-ECA9-45F6-A8E0-C15F2D30E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8835-EC8B-4D09-82BE-FBDD6EBBAAAB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E7C1FD-D6EC-4838-BA6F-E816F34D1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EEA34E-D500-4F68-825E-57C7D2884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70B9F-EB5E-4F63-B77B-2E35D9595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759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B4F17B-69EC-4FB0-A565-BE164DF5C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419" y="1122363"/>
            <a:ext cx="10271760" cy="2387600"/>
          </a:xfrm>
        </p:spPr>
        <p:txBody>
          <a:bodyPr>
            <a:normAutofit/>
          </a:bodyPr>
          <a:lstStyle/>
          <a:p>
            <a:r>
              <a:rPr lang="fr-FR" sz="8000" b="1" dirty="0">
                <a:solidFill>
                  <a:srgbClr val="002060"/>
                </a:solidFill>
              </a:rPr>
              <a:t>Blind Burr &amp; Château d’If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10F1EC-2B4E-4025-BD43-F7799F7FF1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par Philippe Cichon</a:t>
            </a:r>
          </a:p>
        </p:txBody>
      </p:sp>
    </p:spTree>
    <p:extLst>
      <p:ext uri="{BB962C8B-B14F-4D97-AF65-F5344CB8AC3E}">
        <p14:creationId xmlns:p14="http://schemas.microsoft.com/office/powerpoint/2010/main" val="163002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1 artimage_213622_8096729_201902121802721">
            <a:extLst>
              <a:ext uri="{FF2B5EF4-FFF2-40B4-BE49-F238E27FC236}">
                <a16:creationId xmlns:a16="http://schemas.microsoft.com/office/drawing/2014/main" id="{708E9ACF-725F-439D-A51D-FC433401722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425"/>
            <a:ext cx="12192000" cy="64071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F80E25D-A866-485C-8AE4-FC56562A1FBE}"/>
              </a:ext>
            </a:extLst>
          </p:cNvPr>
          <p:cNvSpPr txBox="1"/>
          <p:nvPr/>
        </p:nvSpPr>
        <p:spPr>
          <a:xfrm>
            <a:off x="452487" y="1084082"/>
            <a:ext cx="5919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>
                <a:solidFill>
                  <a:srgbClr val="002060"/>
                </a:solidFill>
              </a:rPr>
              <a:t>Complètement démonté</a:t>
            </a:r>
          </a:p>
        </p:txBody>
      </p:sp>
    </p:spTree>
    <p:extLst>
      <p:ext uri="{BB962C8B-B14F-4D97-AF65-F5344CB8AC3E}">
        <p14:creationId xmlns:p14="http://schemas.microsoft.com/office/powerpoint/2010/main" val="36937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 artimage_213622_8096732_201902121856452">
            <a:extLst>
              <a:ext uri="{FF2B5EF4-FFF2-40B4-BE49-F238E27FC236}">
                <a16:creationId xmlns:a16="http://schemas.microsoft.com/office/drawing/2014/main" id="{7CF70C1C-4D9F-47E5-9313-0A0A671A1CC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679" y="0"/>
            <a:ext cx="8261350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6ABF3A1-929E-448C-9048-B35ABE082229}"/>
              </a:ext>
            </a:extLst>
          </p:cNvPr>
          <p:cNvSpPr txBox="1"/>
          <p:nvPr/>
        </p:nvSpPr>
        <p:spPr>
          <a:xfrm>
            <a:off x="0" y="0"/>
            <a:ext cx="39166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Etat intermédiaire</a:t>
            </a:r>
          </a:p>
          <a:p>
            <a:r>
              <a:rPr lang="fr-FR" sz="3600" b="1" dirty="0">
                <a:solidFill>
                  <a:srgbClr val="002060"/>
                </a:solidFill>
              </a:rPr>
              <a:t>Après échange du cube unitaire et du Château D’If miniature</a:t>
            </a:r>
          </a:p>
        </p:txBody>
      </p:sp>
    </p:spTree>
    <p:extLst>
      <p:ext uri="{BB962C8B-B14F-4D97-AF65-F5344CB8AC3E}">
        <p14:creationId xmlns:p14="http://schemas.microsoft.com/office/powerpoint/2010/main" val="178573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3 artimage_213622_8096736_201902122245310">
            <a:extLst>
              <a:ext uri="{FF2B5EF4-FFF2-40B4-BE49-F238E27FC236}">
                <a16:creationId xmlns:a16="http://schemas.microsoft.com/office/drawing/2014/main" id="{BD3FA2C6-3088-46FD-85CD-FCE50F0BD23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85" y="0"/>
            <a:ext cx="8177213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497CA55-8948-4422-8E87-940C66A648C9}"/>
              </a:ext>
            </a:extLst>
          </p:cNvPr>
          <p:cNvSpPr txBox="1"/>
          <p:nvPr/>
        </p:nvSpPr>
        <p:spPr>
          <a:xfrm>
            <a:off x="0" y="75414"/>
            <a:ext cx="18020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>
                <a:solidFill>
                  <a:srgbClr val="002060"/>
                </a:solidFill>
              </a:rPr>
              <a:t>Départ</a:t>
            </a:r>
          </a:p>
        </p:txBody>
      </p:sp>
    </p:spTree>
    <p:extLst>
      <p:ext uri="{BB962C8B-B14F-4D97-AF65-F5344CB8AC3E}">
        <p14:creationId xmlns:p14="http://schemas.microsoft.com/office/powerpoint/2010/main" val="31480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4 artimage_213622_8105090_20190219413670">
            <a:extLst>
              <a:ext uri="{FF2B5EF4-FFF2-40B4-BE49-F238E27FC236}">
                <a16:creationId xmlns:a16="http://schemas.microsoft.com/office/drawing/2014/main" id="{95E20505-B5D8-49FB-85B2-2752AFF1F12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05" y="0"/>
            <a:ext cx="7402513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C4E8079-4612-4954-BA32-9813202A055D}"/>
              </a:ext>
            </a:extLst>
          </p:cNvPr>
          <p:cNvSpPr txBox="1"/>
          <p:nvPr/>
        </p:nvSpPr>
        <p:spPr>
          <a:xfrm>
            <a:off x="-1" y="0"/>
            <a:ext cx="476950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002060"/>
                </a:solidFill>
              </a:rPr>
              <a:t>Le </a:t>
            </a:r>
            <a:r>
              <a:rPr lang="fr-FR" sz="4400" b="1" dirty="0" err="1">
                <a:solidFill>
                  <a:srgbClr val="002060"/>
                </a:solidFill>
              </a:rPr>
              <a:t>burr</a:t>
            </a:r>
            <a:r>
              <a:rPr lang="fr-FR" sz="4400" b="1" dirty="0">
                <a:solidFill>
                  <a:srgbClr val="002060"/>
                </a:solidFill>
              </a:rPr>
              <a:t> en cage de Keiichiro ISHINO par Maurice VIGOUROUX </a:t>
            </a:r>
          </a:p>
          <a:p>
            <a:r>
              <a:rPr lang="fr-FR" sz="4400" b="1" dirty="0">
                <a:solidFill>
                  <a:srgbClr val="002060"/>
                </a:solidFill>
              </a:rPr>
              <a:t>plus simple à fabriquer, monter et démonter, que le château d'If</a:t>
            </a:r>
          </a:p>
        </p:txBody>
      </p:sp>
    </p:spTree>
    <p:extLst>
      <p:ext uri="{BB962C8B-B14F-4D97-AF65-F5344CB8AC3E}">
        <p14:creationId xmlns:p14="http://schemas.microsoft.com/office/powerpoint/2010/main" val="351589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5 artimage_213622_8105093_201902194235601">
            <a:extLst>
              <a:ext uri="{FF2B5EF4-FFF2-40B4-BE49-F238E27FC236}">
                <a16:creationId xmlns:a16="http://schemas.microsoft.com/office/drawing/2014/main" id="{6E8CDAAB-2487-436B-9247-7DE56D46D01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2" y="2503690"/>
            <a:ext cx="10127530" cy="435431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FC52DF7-C689-427B-B5B3-8B4C934920C2}"/>
              </a:ext>
            </a:extLst>
          </p:cNvPr>
          <p:cNvSpPr txBox="1"/>
          <p:nvPr/>
        </p:nvSpPr>
        <p:spPr>
          <a:xfrm>
            <a:off x="-1" y="0"/>
            <a:ext cx="1219200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002060"/>
                </a:solidFill>
              </a:rPr>
              <a:t>Les pièces démontées. </a:t>
            </a:r>
          </a:p>
          <a:p>
            <a:r>
              <a:rPr lang="fr-FR" sz="3600" b="1" dirty="0">
                <a:solidFill>
                  <a:srgbClr val="002060"/>
                </a:solidFill>
              </a:rPr>
              <a:t>La taille réelle est celle du cube unitaire du blind </a:t>
            </a:r>
            <a:r>
              <a:rPr lang="fr-FR" sz="3600" b="1" dirty="0" err="1">
                <a:solidFill>
                  <a:srgbClr val="002060"/>
                </a:solidFill>
              </a:rPr>
              <a:t>burr</a:t>
            </a:r>
            <a:r>
              <a:rPr lang="fr-FR" sz="3600" b="1" dirty="0">
                <a:solidFill>
                  <a:srgbClr val="002060"/>
                </a:solidFill>
              </a:rPr>
              <a:t>, soit comme dans l'article de 2*2*2 cm. </a:t>
            </a:r>
          </a:p>
          <a:p>
            <a:r>
              <a:rPr lang="fr-FR" sz="3600" b="1" dirty="0">
                <a:solidFill>
                  <a:srgbClr val="002060"/>
                </a:solidFill>
              </a:rPr>
              <a:t>Chaque pièce doit donc être de la taille de la pièce de 2€.</a:t>
            </a:r>
          </a:p>
        </p:txBody>
      </p:sp>
    </p:spTree>
    <p:extLst>
      <p:ext uri="{BB962C8B-B14F-4D97-AF65-F5344CB8AC3E}">
        <p14:creationId xmlns:p14="http://schemas.microsoft.com/office/powerpoint/2010/main" val="31398094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Grand écran</PresentationFormat>
  <Paragraphs>11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Blind Burr &amp; Château d’If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 Burr &amp; Château d’If</dc:title>
  <dc:creator>Gérard Dalle</dc:creator>
  <cp:lastModifiedBy>Gérard Dalle</cp:lastModifiedBy>
  <cp:revision>1</cp:revision>
  <dcterms:created xsi:type="dcterms:W3CDTF">2019-04-05T16:32:44Z</dcterms:created>
  <dcterms:modified xsi:type="dcterms:W3CDTF">2019-04-05T16:32:58Z</dcterms:modified>
</cp:coreProperties>
</file>