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16B8-1002-4FC2-B8BB-73861BC96BEB}" type="datetimeFigureOut">
              <a:rPr lang="fr-FR" smtClean="0"/>
              <a:t>05/04/2019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079D-2A57-411C-8E01-AB6FF25A037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Collage renforcé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 pièces de liaison invisibles.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Assemblage en 3 D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4" name="Espace réservé du contenu 3" descr="DSC_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FF0000"/>
                </a:solidFill>
              </a:rPr>
              <a:t>Suivant l’idée du </a:t>
            </a:r>
            <a:r>
              <a:rPr lang="fr-FR" sz="3100" dirty="0" err="1" smtClean="0">
                <a:solidFill>
                  <a:srgbClr val="FF0000"/>
                </a:solidFill>
              </a:rPr>
              <a:t>Lamello</a:t>
            </a:r>
            <a:r>
              <a:rPr lang="fr-FR" sz="3100" dirty="0" smtClean="0">
                <a:solidFill>
                  <a:srgbClr val="FF0000"/>
                </a:solidFill>
              </a:rPr>
              <a:t> mais pour 3 pièces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 descr="DSC_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0000"/>
                </a:solidFill>
              </a:rPr>
              <a:t>Lamello</a:t>
            </a:r>
            <a:r>
              <a:rPr lang="fr-FR" dirty="0" smtClean="0">
                <a:solidFill>
                  <a:srgbClr val="FF0000"/>
                </a:solidFill>
              </a:rPr>
              <a:t> double triangulaire.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DSC_0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Réalisation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DSC_05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714348" y="45720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Lame à 45 degrés.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1802" y="314324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Gabarit  support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29190" y="44291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2 passages prévus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6429388" y="3857628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Exemple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DSC_0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Collage renforcé</vt:lpstr>
      <vt:lpstr>Assemblage en 3 D. </vt:lpstr>
      <vt:lpstr>Suivant l’idée du Lamello mais pour 3 pièces </vt:lpstr>
      <vt:lpstr>Lamello double triangulaire.</vt:lpstr>
      <vt:lpstr>Réalisation</vt:lpstr>
      <vt:lpstr>Exemple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renforcé</dc:title>
  <dc:creator>User</dc:creator>
  <cp:lastModifiedBy>User</cp:lastModifiedBy>
  <cp:revision>2</cp:revision>
  <dcterms:created xsi:type="dcterms:W3CDTF">2019-04-05T13:21:52Z</dcterms:created>
  <dcterms:modified xsi:type="dcterms:W3CDTF">2019-04-05T13:38:32Z</dcterms:modified>
</cp:coreProperties>
</file>