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3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C9BF-1F23-4E12-855E-596316B88A25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B24C-31EF-40DB-BCCB-DB9AF7AD2A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C9BF-1F23-4E12-855E-596316B88A25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B24C-31EF-40DB-BCCB-DB9AF7AD2A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C9BF-1F23-4E12-855E-596316B88A25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B24C-31EF-40DB-BCCB-DB9AF7AD2A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C9BF-1F23-4E12-855E-596316B88A25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B24C-31EF-40DB-BCCB-DB9AF7AD2A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C9BF-1F23-4E12-855E-596316B88A25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B24C-31EF-40DB-BCCB-DB9AF7AD2A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C9BF-1F23-4E12-855E-596316B88A25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B24C-31EF-40DB-BCCB-DB9AF7AD2A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C9BF-1F23-4E12-855E-596316B88A25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B24C-31EF-40DB-BCCB-DB9AF7AD2A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C9BF-1F23-4E12-855E-596316B88A25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B24C-31EF-40DB-BCCB-DB9AF7AD2A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C9BF-1F23-4E12-855E-596316B88A25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B24C-31EF-40DB-BCCB-DB9AF7AD2A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C9BF-1F23-4E12-855E-596316B88A25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B24C-31EF-40DB-BCCB-DB9AF7AD2A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C9BF-1F23-4E12-855E-596316B88A25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5B24C-31EF-40DB-BCCB-DB9AF7AD2A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2C9BF-1F23-4E12-855E-596316B88A25}" type="datetimeFigureOut">
              <a:rPr lang="fr-FR" smtClean="0"/>
              <a:pPr/>
              <a:t>05/04/2019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5B24C-31EF-40DB-BCCB-DB9AF7AD2A0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Délignage précis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Accessoires simples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Méthode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faut aligner la lame avec le tracé de coupe</a:t>
            </a:r>
          </a:p>
          <a:p>
            <a:r>
              <a:rPr lang="fr-FR" dirty="0" smtClean="0"/>
              <a:t>On </a:t>
            </a:r>
            <a:r>
              <a:rPr lang="fr-FR" dirty="0" smtClean="0"/>
              <a:t>dessine </a:t>
            </a:r>
            <a:r>
              <a:rPr lang="fr-FR" dirty="0" smtClean="0"/>
              <a:t>le début et la fin du tracé</a:t>
            </a:r>
            <a:r>
              <a:rPr lang="fr-FR" dirty="0" smtClean="0"/>
              <a:t>.</a:t>
            </a:r>
          </a:p>
          <a:p>
            <a:r>
              <a:rPr lang="fr-FR" dirty="0" smtClean="0"/>
              <a:t>On assure le maintien de la planche.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 descr="DSC_051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11418"/>
            <a:ext cx="4038600" cy="2703526"/>
          </a:xfrm>
        </p:spPr>
      </p:pic>
      <p:pic>
        <p:nvPicPr>
          <p:cNvPr id="6" name="Espace réservé du contenu 5" descr="DSC_051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511418"/>
            <a:ext cx="4038600" cy="2703526"/>
          </a:xfrm>
        </p:spPr>
      </p:pic>
      <p:sp>
        <p:nvSpPr>
          <p:cNvPr id="7" name="ZoneTexte 6"/>
          <p:cNvSpPr txBox="1"/>
          <p:nvPr/>
        </p:nvSpPr>
        <p:spPr>
          <a:xfrm>
            <a:off x="6786578" y="2643182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Bloc de visée avant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15074" y="378619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Tracé</a:t>
            </a:r>
            <a:endParaRPr lang="fr-FR" dirty="0"/>
          </a:p>
        </p:txBody>
      </p:sp>
      <p:sp>
        <p:nvSpPr>
          <p:cNvPr id="9" name="Flèche vers le haut 8"/>
          <p:cNvSpPr/>
          <p:nvPr/>
        </p:nvSpPr>
        <p:spPr>
          <a:xfrm>
            <a:off x="6500826" y="3643314"/>
            <a:ext cx="214314" cy="2143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gauche 9"/>
          <p:cNvSpPr/>
          <p:nvPr/>
        </p:nvSpPr>
        <p:spPr>
          <a:xfrm>
            <a:off x="6357950" y="2857496"/>
            <a:ext cx="428628" cy="142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214414" y="3500438"/>
            <a:ext cx="928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Blocage de la planche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857488" y="421481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Bloc de visée arrière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Positionnement de la planche.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5" name="Espace réservé du contenu 4" descr="DSC_051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11418"/>
            <a:ext cx="4038600" cy="2703526"/>
          </a:xfrm>
        </p:spPr>
      </p:pic>
      <p:pic>
        <p:nvPicPr>
          <p:cNvPr id="6" name="Espace réservé du contenu 5" descr="DSC_052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511418"/>
            <a:ext cx="4038600" cy="2703526"/>
          </a:xfrm>
        </p:spPr>
      </p:pic>
      <p:sp>
        <p:nvSpPr>
          <p:cNvPr id="7" name="ZoneTexte 6"/>
          <p:cNvSpPr txBox="1"/>
          <p:nvPr/>
        </p:nvSpPr>
        <p:spPr>
          <a:xfrm>
            <a:off x="5786446" y="407194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Tracé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8" name="Flèche vers le haut 7"/>
          <p:cNvSpPr/>
          <p:nvPr/>
        </p:nvSpPr>
        <p:spPr>
          <a:xfrm>
            <a:off x="6072198" y="3714752"/>
            <a:ext cx="214314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714612" y="264318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Bloc retiré lors du sciage.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0" name="Flèche gauche 9"/>
          <p:cNvSpPr/>
          <p:nvPr/>
        </p:nvSpPr>
        <p:spPr>
          <a:xfrm>
            <a:off x="2285984" y="2786058"/>
            <a:ext cx="428628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Détails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5" name="Espace réservé du contenu 4" descr="DSC_052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11418"/>
            <a:ext cx="4038600" cy="2703526"/>
          </a:xfrm>
        </p:spPr>
      </p:pic>
      <p:pic>
        <p:nvPicPr>
          <p:cNvPr id="6" name="Espace réservé du contenu 5" descr="DSC_052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511418"/>
            <a:ext cx="4038600" cy="2703526"/>
          </a:xfrm>
        </p:spPr>
      </p:pic>
      <p:sp>
        <p:nvSpPr>
          <p:cNvPr id="7" name="ZoneTexte 6"/>
          <p:cNvSpPr txBox="1"/>
          <p:nvPr/>
        </p:nvSpPr>
        <p:spPr>
          <a:xfrm>
            <a:off x="928662" y="414338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Bloc arrière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000760" y="471488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Pour blocage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63</Words>
  <Application>Microsoft Office PowerPoint</Application>
  <PresentationFormat>Affichage à l'écran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Délignage précis</vt:lpstr>
      <vt:lpstr>Méthode</vt:lpstr>
      <vt:lpstr>Diapositive 3</vt:lpstr>
      <vt:lpstr>Positionnement de la planche.</vt:lpstr>
      <vt:lpstr>Détails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Délignage précis</dc:title>
  <dc:creator>User</dc:creator>
  <cp:lastModifiedBy>User</cp:lastModifiedBy>
  <cp:revision>5</cp:revision>
  <dcterms:created xsi:type="dcterms:W3CDTF">2019-04-02T17:07:20Z</dcterms:created>
  <dcterms:modified xsi:type="dcterms:W3CDTF">2019-04-05T13:19:57Z</dcterms:modified>
</cp:coreProperties>
</file>