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3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05A0-86D1-45CE-95B3-AAB47CA4C5CB}" type="datetimeFigureOut">
              <a:rPr lang="fr-FR" smtClean="0"/>
              <a:pPr/>
              <a:t>05/04/2019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AD7E-4FFB-455C-BBCA-9AF469252F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05A0-86D1-45CE-95B3-AAB47CA4C5CB}" type="datetimeFigureOut">
              <a:rPr lang="fr-FR" smtClean="0"/>
              <a:pPr/>
              <a:t>05/04/2019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AD7E-4FFB-455C-BBCA-9AF469252F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05A0-86D1-45CE-95B3-AAB47CA4C5CB}" type="datetimeFigureOut">
              <a:rPr lang="fr-FR" smtClean="0"/>
              <a:pPr/>
              <a:t>05/04/2019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AD7E-4FFB-455C-BBCA-9AF469252F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05A0-86D1-45CE-95B3-AAB47CA4C5CB}" type="datetimeFigureOut">
              <a:rPr lang="fr-FR" smtClean="0"/>
              <a:pPr/>
              <a:t>05/04/2019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AD7E-4FFB-455C-BBCA-9AF469252F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05A0-86D1-45CE-95B3-AAB47CA4C5CB}" type="datetimeFigureOut">
              <a:rPr lang="fr-FR" smtClean="0"/>
              <a:pPr/>
              <a:t>05/04/2019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AD7E-4FFB-455C-BBCA-9AF469252F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05A0-86D1-45CE-95B3-AAB47CA4C5CB}" type="datetimeFigureOut">
              <a:rPr lang="fr-FR" smtClean="0"/>
              <a:pPr/>
              <a:t>05/04/2019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AD7E-4FFB-455C-BBCA-9AF469252F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05A0-86D1-45CE-95B3-AAB47CA4C5CB}" type="datetimeFigureOut">
              <a:rPr lang="fr-FR" smtClean="0"/>
              <a:pPr/>
              <a:t>05/04/2019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AD7E-4FFB-455C-BBCA-9AF469252F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05A0-86D1-45CE-95B3-AAB47CA4C5CB}" type="datetimeFigureOut">
              <a:rPr lang="fr-FR" smtClean="0"/>
              <a:pPr/>
              <a:t>05/04/2019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AD7E-4FFB-455C-BBCA-9AF469252F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05A0-86D1-45CE-95B3-AAB47CA4C5CB}" type="datetimeFigureOut">
              <a:rPr lang="fr-FR" smtClean="0"/>
              <a:pPr/>
              <a:t>05/04/2019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AD7E-4FFB-455C-BBCA-9AF469252F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05A0-86D1-45CE-95B3-AAB47CA4C5CB}" type="datetimeFigureOut">
              <a:rPr lang="fr-FR" smtClean="0"/>
              <a:pPr/>
              <a:t>05/04/2019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AD7E-4FFB-455C-BBCA-9AF469252F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05A0-86D1-45CE-95B3-AAB47CA4C5CB}" type="datetimeFigureOut">
              <a:rPr lang="fr-FR" smtClean="0"/>
              <a:pPr/>
              <a:t>05/04/2019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AD7E-4FFB-455C-BBCA-9AF469252F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B05A0-86D1-45CE-95B3-AAB47CA4C5CB}" type="datetimeFigureOut">
              <a:rPr lang="fr-FR" smtClean="0"/>
              <a:pPr/>
              <a:t>05/04/2019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DAD7E-4FFB-455C-BBCA-9AF469252F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Accessoires pour défonceuse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Guides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 descr="DSC_05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1497" y="1600200"/>
            <a:ext cx="6761006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Détail du guide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 descr="DSC_05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571612"/>
            <a:ext cx="6761006" cy="4525963"/>
          </a:xfrm>
        </p:spPr>
      </p:pic>
      <p:sp>
        <p:nvSpPr>
          <p:cNvPr id="5" name="ZoneTexte 4"/>
          <p:cNvSpPr txBox="1"/>
          <p:nvPr/>
        </p:nvSpPr>
        <p:spPr>
          <a:xfrm>
            <a:off x="3786182" y="400050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Ecrou cylindrique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85852" y="400050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Vis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de blocage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2571736" y="4286256"/>
            <a:ext cx="48463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>
            <a:off x="3786182" y="4357694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Ecrou cylindrique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 descr="DSC_05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500174"/>
            <a:ext cx="6761006" cy="4525963"/>
          </a:xfrm>
        </p:spPr>
      </p:pic>
      <p:sp>
        <p:nvSpPr>
          <p:cNvPr id="5" name="ZoneTexte 4"/>
          <p:cNvSpPr txBox="1"/>
          <p:nvPr/>
        </p:nvSpPr>
        <p:spPr>
          <a:xfrm>
            <a:off x="1714480" y="3214686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Rond de 10 mm percé puis taraudé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000496" y="3143248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Emplacement de l’écrou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3571868" y="3571876"/>
            <a:ext cx="142876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5143504" y="3429000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500826" y="2928934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Passages des guides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0" name="Flèche vers le bas 9"/>
          <p:cNvSpPr/>
          <p:nvPr/>
        </p:nvSpPr>
        <p:spPr>
          <a:xfrm>
            <a:off x="6786578" y="3643314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gauche 10"/>
          <p:cNvSpPr/>
          <p:nvPr/>
        </p:nvSpPr>
        <p:spPr>
          <a:xfrm>
            <a:off x="6143636" y="3143248"/>
            <a:ext cx="357190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643702" y="1785926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Centre de cercle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3" name="Flèche vers le bas 12"/>
          <p:cNvSpPr/>
          <p:nvPr/>
        </p:nvSpPr>
        <p:spPr>
          <a:xfrm>
            <a:off x="7358082" y="2143116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30</Words>
  <Application>Microsoft Office PowerPoint</Application>
  <PresentationFormat>Affichage à l'écran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Accessoires pour défonceuse</vt:lpstr>
      <vt:lpstr>Guides</vt:lpstr>
      <vt:lpstr>Détail du guide</vt:lpstr>
      <vt:lpstr>Ecrou cylindrique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Accessoires pour défonceuse</dc:title>
  <dc:creator>User</dc:creator>
  <cp:lastModifiedBy>User</cp:lastModifiedBy>
  <cp:revision>3</cp:revision>
  <dcterms:created xsi:type="dcterms:W3CDTF">2019-04-02T17:18:15Z</dcterms:created>
  <dcterms:modified xsi:type="dcterms:W3CDTF">2019-04-05T13:04:13Z</dcterms:modified>
</cp:coreProperties>
</file>