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78" r:id="rId3"/>
    <p:sldId id="308" r:id="rId4"/>
    <p:sldId id="328" r:id="rId5"/>
    <p:sldId id="329" r:id="rId6"/>
    <p:sldId id="331" r:id="rId7"/>
    <p:sldId id="334" r:id="rId8"/>
    <p:sldId id="332" r:id="rId9"/>
    <p:sldId id="333" r:id="rId10"/>
    <p:sldId id="330" r:id="rId11"/>
    <p:sldId id="335" r:id="rId12"/>
    <p:sldId id="336" r:id="rId13"/>
    <p:sldId id="339" r:id="rId14"/>
    <p:sldId id="337" r:id="rId15"/>
    <p:sldId id="34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80A5E-B491-4823-8EBD-BAD0281901BA}" type="datetimeFigureOut">
              <a:rPr lang="fr-FR" smtClean="0"/>
              <a:t>05/03/2019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8BA87-1EE7-4C88-A5DB-5203B4827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30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8BA87-1EE7-4C88-A5DB-5203B4827F5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75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9056" y="1447801"/>
            <a:ext cx="10667999" cy="1905000"/>
          </a:xfrm>
        </p:spPr>
        <p:txBody>
          <a:bodyPr/>
          <a:lstStyle/>
          <a:p>
            <a:r>
              <a:rPr lang="fr-FR" dirty="0" smtClean="0"/>
              <a:t>A propos de </a:t>
            </a:r>
            <a:br>
              <a:rPr lang="fr-FR" dirty="0" smtClean="0"/>
            </a:br>
            <a:r>
              <a:rPr lang="fr-FR" dirty="0" smtClean="0"/>
              <a:t>pied à coulisse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651700"/>
          </a:xfrm>
        </p:spPr>
        <p:txBody>
          <a:bodyPr>
            <a:normAutofit fontScale="32500" lnSpcReduction="20000"/>
          </a:bodyPr>
          <a:lstStyle/>
          <a:p>
            <a:pPr algn="r">
              <a:lnSpc>
                <a:spcPct val="170000"/>
              </a:lnSpc>
            </a:pPr>
            <a:r>
              <a:rPr lang="fr-FR" sz="11200" cap="none" dirty="0" smtClean="0">
                <a:solidFill>
                  <a:schemeClr val="tx1"/>
                </a:solidFill>
                <a:latin typeface="Verdana" panose="020B0604030504040204" pitchFamily="34" charset="0"/>
              </a:rPr>
              <a:t>Par Gérard </a:t>
            </a:r>
            <a:r>
              <a:rPr lang="fr-FR" sz="11200" cap="none" dirty="0" smtClean="0">
                <a:solidFill>
                  <a:schemeClr val="tx1"/>
                </a:solidFill>
                <a:latin typeface="Verdana" panose="020B0604030504040204" pitchFamily="34" charset="0"/>
              </a:rPr>
              <a:t>Nour</a:t>
            </a:r>
            <a:r>
              <a:rPr lang="fr-FR" sz="11200" cap="none" dirty="0" smtClean="0">
                <a:solidFill>
                  <a:schemeClr val="tx1"/>
                </a:solidFill>
              </a:rPr>
              <a:t>igat</a:t>
            </a:r>
            <a:r>
              <a:rPr lang="fr-FR" sz="4000" cap="none" dirty="0" smtClean="0">
                <a:solidFill>
                  <a:schemeClr val="tx1"/>
                </a:solidFill>
              </a:rPr>
              <a:t/>
            </a:r>
            <a:br>
              <a:rPr lang="fr-FR" sz="4000" cap="none" dirty="0" smtClean="0">
                <a:solidFill>
                  <a:schemeClr val="tx1"/>
                </a:solidFill>
              </a:rPr>
            </a:br>
            <a:r>
              <a:rPr lang="fr-FR" sz="9600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Trimestrielle du 6 avril 2019</a:t>
            </a:r>
            <a:endParaRPr lang="fr-FR" sz="9600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0729"/>
          </a:xfrm>
        </p:spPr>
        <p:txBody>
          <a:bodyPr/>
          <a:lstStyle/>
          <a:p>
            <a:r>
              <a:rPr lang="fr-FR" dirty="0" smtClean="0"/>
              <a:t>Utilisation ………Mise à zéro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117996" y="1725105"/>
            <a:ext cx="55618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Minimiser le jeu entre</a:t>
            </a:r>
            <a:br>
              <a:rPr lang="fr-FR" sz="2800" dirty="0" smtClean="0"/>
            </a:br>
            <a:r>
              <a:rPr lang="fr-FR" sz="2800" dirty="0" smtClean="0"/>
              <a:t>curseur et règle</a:t>
            </a:r>
            <a:br>
              <a:rPr lang="fr-FR" sz="2800" dirty="0" smtClean="0"/>
            </a:br>
            <a:endParaRPr lang="fr-F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Mettre les becs en contact</a:t>
            </a:r>
            <a:br>
              <a:rPr lang="fr-FR" sz="2800" dirty="0" smtClean="0"/>
            </a:br>
            <a:r>
              <a:rPr lang="fr-FR" sz="2800" dirty="0" smtClean="0"/>
              <a:t>et vérifier le jour entre becs </a:t>
            </a:r>
            <a:br>
              <a:rPr lang="fr-FR" sz="2800" dirty="0" smtClean="0"/>
            </a:br>
            <a:endParaRPr lang="fr-F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Appuyez sur le bouton zéro</a:t>
            </a:r>
            <a:br>
              <a:rPr lang="fr-FR" sz="2800" dirty="0" smtClean="0"/>
            </a:br>
            <a:r>
              <a:rPr lang="fr-FR" sz="2800" dirty="0" smtClean="0"/>
              <a:t>pour enregistrer l’origine</a:t>
            </a:r>
            <a:endParaRPr lang="fr-FR" sz="28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0775"/>
            <a:ext cx="5873899" cy="4897225"/>
          </a:xfrm>
        </p:spPr>
      </p:pic>
    </p:spTree>
    <p:extLst>
      <p:ext uri="{BB962C8B-B14F-4D97-AF65-F5344CB8AC3E}">
        <p14:creationId xmlns:p14="http://schemas.microsoft.com/office/powerpoint/2010/main" val="205673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0729"/>
          </a:xfrm>
        </p:spPr>
        <p:txBody>
          <a:bodyPr/>
          <a:lstStyle/>
          <a:p>
            <a:r>
              <a:rPr lang="fr-FR" dirty="0" smtClean="0"/>
              <a:t>Utilisation ………mesures d’extérieur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630186" y="2281286"/>
            <a:ext cx="55618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Positionner la pièce au plus près de la règle</a:t>
            </a:r>
            <a:br>
              <a:rPr lang="fr-FR" sz="2800" dirty="0" smtClean="0"/>
            </a:br>
            <a:endParaRPr lang="fr-F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Mettre les becs au contact</a:t>
            </a:r>
            <a:br>
              <a:rPr lang="fr-FR" sz="2800" dirty="0" smtClean="0"/>
            </a:br>
            <a:r>
              <a:rPr lang="fr-FR" sz="2800" dirty="0" smtClean="0"/>
              <a:t>avec une pression modérée </a:t>
            </a:r>
            <a:br>
              <a:rPr lang="fr-FR" sz="2800" dirty="0" smtClean="0"/>
            </a:br>
            <a:endParaRPr lang="fr-F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Répéter la mesure pour vérification</a:t>
            </a:r>
            <a:endParaRPr lang="fr-FR" sz="28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286"/>
            <a:ext cx="6341326" cy="3539765"/>
          </a:xfrm>
        </p:spPr>
      </p:pic>
    </p:spTree>
    <p:extLst>
      <p:ext uri="{BB962C8B-B14F-4D97-AF65-F5344CB8AC3E}">
        <p14:creationId xmlns:p14="http://schemas.microsoft.com/office/powerpoint/2010/main" val="65274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0729"/>
          </a:xfrm>
        </p:spPr>
        <p:txBody>
          <a:bodyPr/>
          <a:lstStyle/>
          <a:p>
            <a:r>
              <a:rPr lang="fr-FR" dirty="0" smtClean="0"/>
              <a:t>Utilisation ………mesures d’intérieur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81946" y="2121031"/>
            <a:ext cx="55618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Positionner la pièce </a:t>
            </a:r>
            <a:br>
              <a:rPr lang="fr-FR" sz="2800" dirty="0" smtClean="0"/>
            </a:br>
            <a:r>
              <a:rPr lang="fr-FR" sz="2800" dirty="0" smtClean="0"/>
              <a:t>sur les petits becs ║ à règle</a:t>
            </a:r>
            <a:br>
              <a:rPr lang="fr-FR" sz="2800" dirty="0" smtClean="0"/>
            </a:br>
            <a:endParaRPr lang="fr-F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Mettre les becs au contact</a:t>
            </a:r>
            <a:br>
              <a:rPr lang="fr-FR" sz="2800" dirty="0" smtClean="0"/>
            </a:br>
            <a:r>
              <a:rPr lang="fr-FR" sz="2800" dirty="0" smtClean="0"/>
              <a:t>avec une pression modérée </a:t>
            </a:r>
            <a:br>
              <a:rPr lang="fr-FR" sz="2800" dirty="0" smtClean="0"/>
            </a:br>
            <a:endParaRPr lang="fr-F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Répéter la mesure pour vérification</a:t>
            </a:r>
            <a:endParaRPr lang="fr-FR" sz="28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8994"/>
            <a:ext cx="6012182" cy="4536482"/>
          </a:xfrm>
        </p:spPr>
      </p:pic>
    </p:spTree>
    <p:extLst>
      <p:ext uri="{BB962C8B-B14F-4D97-AF65-F5344CB8AC3E}">
        <p14:creationId xmlns:p14="http://schemas.microsoft.com/office/powerpoint/2010/main" val="42900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816" y="452718"/>
            <a:ext cx="10473179" cy="970729"/>
          </a:xfrm>
        </p:spPr>
        <p:txBody>
          <a:bodyPr/>
          <a:lstStyle/>
          <a:p>
            <a:r>
              <a:rPr lang="fr-FR" dirty="0" smtClean="0"/>
              <a:t>Utilisation …mesures de profondeur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117996" y="1725105"/>
            <a:ext cx="55618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Vérifier le zéro sur une surface de référence</a:t>
            </a:r>
            <a:br>
              <a:rPr lang="fr-FR" sz="2800" dirty="0" smtClean="0"/>
            </a:br>
            <a:endParaRPr lang="fr-F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La règle doit être</a:t>
            </a:r>
            <a:br>
              <a:rPr lang="fr-FR" sz="2800" dirty="0" smtClean="0"/>
            </a:br>
            <a:r>
              <a:rPr lang="fr-FR" sz="2800" dirty="0" smtClean="0"/>
              <a:t>parallèle à la dimension mesurée </a:t>
            </a:r>
            <a:br>
              <a:rPr lang="fr-FR" sz="2800" dirty="0" smtClean="0"/>
            </a:br>
            <a:endParaRPr lang="fr-F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Répéter la mesure pour vérification</a:t>
            </a:r>
            <a:endParaRPr lang="fr-FR" sz="28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311"/>
            <a:ext cx="6033008" cy="4708689"/>
          </a:xfrm>
        </p:spPr>
      </p:pic>
    </p:spTree>
    <p:extLst>
      <p:ext uri="{BB962C8B-B14F-4D97-AF65-F5344CB8AC3E}">
        <p14:creationId xmlns:p14="http://schemas.microsoft.com/office/powerpoint/2010/main" val="22178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5361" y="206728"/>
            <a:ext cx="9704520" cy="970729"/>
          </a:xfrm>
        </p:spPr>
        <p:txBody>
          <a:bodyPr/>
          <a:lstStyle/>
          <a:p>
            <a:r>
              <a:rPr lang="fr-FR" dirty="0" smtClean="0"/>
              <a:t>Utilisation ………mesures de hauteur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288869" y="1177457"/>
            <a:ext cx="55618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Retourner le pied à coulisse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Mesurer entre  l’extrémité</a:t>
            </a:r>
            <a:br>
              <a:rPr lang="fr-FR" sz="2800" dirty="0" smtClean="0"/>
            </a:br>
            <a:r>
              <a:rPr lang="fr-FR" sz="2800" dirty="0" smtClean="0"/>
              <a:t>du curseur et l’extrémité</a:t>
            </a:r>
            <a:br>
              <a:rPr lang="fr-FR" sz="2800" dirty="0" smtClean="0"/>
            </a:br>
            <a:r>
              <a:rPr lang="fr-FR" sz="2800" dirty="0" smtClean="0"/>
              <a:t>de la règle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Répéter la mesure pour vérification</a:t>
            </a:r>
            <a:endParaRPr lang="fr-FR" sz="28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89" y="3881443"/>
            <a:ext cx="6009011" cy="297655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098306"/>
            <a:ext cx="5897652" cy="47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3022"/>
          </a:xfrm>
        </p:spPr>
        <p:txBody>
          <a:bodyPr/>
          <a:lstStyle/>
          <a:p>
            <a:pPr algn="ctr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4293" y="1477883"/>
            <a:ext cx="8946541" cy="4195481"/>
          </a:xfrm>
        </p:spPr>
        <p:txBody>
          <a:bodyPr>
            <a:normAutofit fontScale="92500" lnSpcReduction="10000"/>
          </a:bodyPr>
          <a:lstStyle/>
          <a:p>
            <a: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Le pied à coulisse numérique est un outil</a:t>
            </a:r>
            <a:b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abordable et utile pour vérifier un assemblage</a:t>
            </a:r>
            <a:b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Il sont trop souvent mal utilisés</a:t>
            </a:r>
            <a:b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Pour valider une mesure il faut la répéter</a:t>
            </a:r>
            <a:b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et que le résultat soit stable</a:t>
            </a:r>
            <a:b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La Marche / Arrêt automatique est souvent</a:t>
            </a:r>
            <a:b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la cause d’une usure prématurée de la pile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50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65510" y="75646"/>
            <a:ext cx="3546339" cy="914169"/>
          </a:xfrm>
        </p:spPr>
        <p:txBody>
          <a:bodyPr/>
          <a:lstStyle/>
          <a:p>
            <a:pPr algn="ctr"/>
            <a:r>
              <a:rPr lang="fr-FR" dirty="0" smtClean="0"/>
              <a:t>Historique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1290300" y="342900"/>
            <a:ext cx="78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fr-FR" sz="7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203208" y="1122173"/>
            <a:ext cx="5943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Initialement mécanique</a:t>
            </a:r>
            <a:b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mesures inter / </a:t>
            </a:r>
            <a:r>
              <a:rPr lang="fr-FR" sz="3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exter</a:t>
            </a:r>
            <a: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USA 1850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A cadran pour faciliter</a:t>
            </a:r>
            <a:b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la lecture</a:t>
            </a:r>
            <a:b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Allemagne 1960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Numériques depuis 1980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90853" cy="31535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99" y="3153512"/>
            <a:ext cx="4607953" cy="16923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44" y="4845814"/>
            <a:ext cx="3478491" cy="198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74424"/>
          </a:xfrm>
        </p:spPr>
        <p:txBody>
          <a:bodyPr/>
          <a:lstStyle/>
          <a:p>
            <a:r>
              <a:rPr lang="fr-FR" dirty="0" smtClean="0"/>
              <a:t>Mesurer pourquoi et comment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052918"/>
            <a:ext cx="11545889" cy="4195481"/>
          </a:xfrm>
        </p:spPr>
        <p:txBody>
          <a:bodyPr>
            <a:normAutofit/>
          </a:bodyPr>
          <a:lstStyle/>
          <a:p>
            <a:r>
              <a:rPr lang="fr-FR" sz="2800" dirty="0" smtClean="0"/>
              <a:t>Les dimensions d’un meuble ou d’une menuiserie de bâtiment</a:t>
            </a:r>
            <a:br>
              <a:rPr lang="fr-FR" sz="2800" dirty="0" smtClean="0"/>
            </a:br>
            <a:r>
              <a:rPr lang="fr-FR" sz="2800" dirty="0" smtClean="0"/>
              <a:t>ne nécessitent qu’une précision d’au maximum 1 mm</a:t>
            </a:r>
          </a:p>
          <a:p>
            <a:r>
              <a:rPr lang="fr-FR" sz="2800" dirty="0" smtClean="0"/>
              <a:t>Seuls les assemblages requièrent une précision qui dépend</a:t>
            </a:r>
            <a:br>
              <a:rPr lang="fr-FR" sz="2800" dirty="0" smtClean="0"/>
            </a:br>
            <a:r>
              <a:rPr lang="fr-FR" sz="2800" dirty="0" smtClean="0"/>
              <a:t>de la méthode </a:t>
            </a:r>
            <a:r>
              <a:rPr lang="fr-FR" sz="2800" dirty="0" smtClean="0"/>
              <a:t>de collage </a:t>
            </a:r>
            <a:r>
              <a:rPr lang="fr-FR" sz="2800" dirty="0" smtClean="0"/>
              <a:t>soit 1/10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de mm pour vinylique</a:t>
            </a:r>
          </a:p>
          <a:p>
            <a:r>
              <a:rPr lang="fr-FR" sz="2800" dirty="0" smtClean="0"/>
              <a:t>N’oubliez pas que mesurer c’est se tromper </a:t>
            </a:r>
            <a:br>
              <a:rPr lang="fr-FR" sz="2800" dirty="0" smtClean="0"/>
            </a:br>
            <a:r>
              <a:rPr lang="fr-FR" sz="2800" dirty="0" smtClean="0"/>
              <a:t>et qu’un bon traçage est </a:t>
            </a:r>
            <a:r>
              <a:rPr lang="fr-FR" sz="2800" dirty="0" err="1" smtClean="0"/>
              <a:t>irremplacable</a:t>
            </a:r>
            <a:endParaRPr lang="fr-FR" sz="2800" dirty="0" smtClean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36296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7290"/>
          </a:xfrm>
        </p:spPr>
        <p:txBody>
          <a:bodyPr/>
          <a:lstStyle/>
          <a:p>
            <a:r>
              <a:rPr lang="fr-FR" dirty="0" smtClean="0"/>
              <a:t>Du bon usage d’un pied à coulisse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dirty="0" smtClean="0"/>
              <a:t>Le stocker dans sa boîte</a:t>
            </a:r>
            <a:br>
              <a:rPr lang="fr-FR" sz="3200" dirty="0" smtClean="0"/>
            </a:br>
            <a:endParaRPr lang="fr-FR" sz="3200" dirty="0" smtClean="0"/>
          </a:p>
          <a:p>
            <a:r>
              <a:rPr lang="fr-FR" sz="3200" dirty="0" smtClean="0"/>
              <a:t>Bloquer le curseur pour éviter</a:t>
            </a:r>
            <a:br>
              <a:rPr lang="fr-FR" sz="3200" dirty="0" smtClean="0"/>
            </a:br>
            <a:r>
              <a:rPr lang="fr-FR" sz="3200" dirty="0" smtClean="0"/>
              <a:t>les allumages intempestifs</a:t>
            </a:r>
            <a:br>
              <a:rPr lang="fr-FR" sz="3200" dirty="0" smtClean="0"/>
            </a:br>
            <a:endParaRPr lang="fr-FR" sz="3200" dirty="0" smtClean="0"/>
          </a:p>
          <a:p>
            <a:r>
              <a:rPr lang="fr-FR" sz="3200" dirty="0" smtClean="0"/>
              <a:t>Ne pas laisser tomber</a:t>
            </a:r>
            <a:br>
              <a:rPr lang="fr-FR" sz="3200" dirty="0" smtClean="0"/>
            </a:br>
            <a:endParaRPr lang="fr-FR" sz="3200" dirty="0" smtClean="0"/>
          </a:p>
          <a:p>
            <a:r>
              <a:rPr lang="fr-FR" sz="3200" dirty="0" smtClean="0"/>
              <a:t>Ce n’est pas une clé à molette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9732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7290"/>
          </a:xfrm>
        </p:spPr>
        <p:txBody>
          <a:bodyPr/>
          <a:lstStyle/>
          <a:p>
            <a:r>
              <a:rPr lang="fr-FR" dirty="0" smtClean="0"/>
              <a:t>Les différents procédés de mesure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3" y="2052918"/>
            <a:ext cx="5061818" cy="4195481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 Système capacitif</a:t>
            </a:r>
            <a:br>
              <a:rPr lang="fr-FR" sz="2800" dirty="0" smtClean="0"/>
            </a:br>
            <a:r>
              <a:rPr lang="fr-FR" sz="2800" dirty="0" smtClean="0"/>
              <a:t>fonctionne en mesurant</a:t>
            </a:r>
            <a:br>
              <a:rPr lang="fr-FR" sz="2800" dirty="0" smtClean="0"/>
            </a:br>
            <a:r>
              <a:rPr lang="fr-FR" sz="2800" dirty="0" smtClean="0"/>
              <a:t>les surfaces en regard entre règle et curseur</a:t>
            </a:r>
          </a:p>
          <a:p>
            <a:r>
              <a:rPr lang="fr-FR" sz="2800" dirty="0" smtClean="0"/>
              <a:t>C’est une mesure relative</a:t>
            </a:r>
            <a:br>
              <a:rPr lang="fr-FR" sz="2800" dirty="0" smtClean="0"/>
            </a:br>
            <a:r>
              <a:rPr lang="fr-FR" sz="2800" dirty="0" smtClean="0"/>
              <a:t>par comptage</a:t>
            </a:r>
            <a:br>
              <a:rPr lang="fr-FR" sz="2800" dirty="0" smtClean="0"/>
            </a:br>
            <a:r>
              <a:rPr lang="fr-FR" sz="2800" dirty="0" smtClean="0"/>
              <a:t>sensible à la vitesse de </a:t>
            </a:r>
            <a:br>
              <a:rPr lang="fr-FR" sz="2800" dirty="0" smtClean="0"/>
            </a:br>
            <a:r>
              <a:rPr lang="fr-FR" sz="2800" dirty="0" smtClean="0"/>
              <a:t>déplacement</a:t>
            </a:r>
          </a:p>
          <a:p>
            <a:r>
              <a:rPr lang="fr-FR" sz="2800" dirty="0" smtClean="0"/>
              <a:t>Procédé pas cher et le plus utilisé</a:t>
            </a:r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28" y="1243380"/>
            <a:ext cx="5366372" cy="561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7290"/>
          </a:xfrm>
        </p:spPr>
        <p:txBody>
          <a:bodyPr/>
          <a:lstStyle/>
          <a:p>
            <a:r>
              <a:rPr lang="fr-FR" dirty="0" smtClean="0"/>
              <a:t>Les différents procédés de mesure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079" y="1864382"/>
            <a:ext cx="9765793" cy="4195481"/>
          </a:xfrm>
        </p:spPr>
        <p:txBody>
          <a:bodyPr>
            <a:normAutofit/>
          </a:bodyPr>
          <a:lstStyle/>
          <a:p>
            <a:r>
              <a:rPr lang="fr-FR" sz="2800" dirty="0" smtClean="0"/>
              <a:t> Système inductif</a:t>
            </a:r>
            <a:br>
              <a:rPr lang="fr-FR" sz="2800" dirty="0" smtClean="0"/>
            </a:br>
            <a:r>
              <a:rPr lang="fr-FR" sz="2800" dirty="0" smtClean="0"/>
              <a:t>fonctionne en </a:t>
            </a:r>
            <a:r>
              <a:rPr lang="fr-FR" sz="2800" dirty="0" smtClean="0"/>
              <a:t>mesurant le couplage règle / curseur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Système de mesure statique </a:t>
            </a:r>
            <a:br>
              <a:rPr lang="fr-FR" sz="2800" dirty="0" smtClean="0"/>
            </a:br>
            <a:r>
              <a:rPr lang="fr-FR" sz="2800" dirty="0" smtClean="0"/>
              <a:t>insensible à la vitesse de </a:t>
            </a:r>
            <a:r>
              <a:rPr lang="fr-FR" sz="2800" dirty="0" smtClean="0"/>
              <a:t>déplacement</a:t>
            </a:r>
            <a:br>
              <a:rPr lang="fr-FR" sz="2800" dirty="0" smtClean="0"/>
            </a:br>
            <a:r>
              <a:rPr lang="fr-FR" sz="2800" dirty="0" smtClean="0"/>
              <a:t>mémorise position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Procédé plus coûteux mais insensible </a:t>
            </a:r>
            <a:br>
              <a:rPr lang="fr-FR" sz="2800" dirty="0" smtClean="0"/>
            </a:br>
            <a:r>
              <a:rPr lang="fr-FR" sz="2800" dirty="0" smtClean="0"/>
              <a:t>à la pollution</a:t>
            </a:r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536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7290"/>
          </a:xfrm>
        </p:spPr>
        <p:txBody>
          <a:bodyPr/>
          <a:lstStyle/>
          <a:p>
            <a:r>
              <a:rPr lang="fr-FR" dirty="0" smtClean="0"/>
              <a:t>Les </a:t>
            </a:r>
            <a:r>
              <a:rPr lang="fr-FR" dirty="0" smtClean="0"/>
              <a:t>mesures absolues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079" y="1864382"/>
            <a:ext cx="9765793" cy="4195481"/>
          </a:xfrm>
        </p:spPr>
        <p:txBody>
          <a:bodyPr>
            <a:normAutofit/>
          </a:bodyPr>
          <a:lstStyle/>
          <a:p>
            <a:r>
              <a:rPr lang="fr-FR" sz="2800" dirty="0" smtClean="0"/>
              <a:t> Système </a:t>
            </a:r>
            <a:r>
              <a:rPr lang="fr-FR" sz="2800" dirty="0" smtClean="0"/>
              <a:t>inductif </a:t>
            </a:r>
            <a:r>
              <a:rPr lang="fr-FR" sz="2800" dirty="0" err="1" smtClean="0"/>
              <a:t>Sylvac</a:t>
            </a:r>
            <a:r>
              <a:rPr lang="fr-FR" sz="2800" dirty="0" smtClean="0"/>
              <a:t> 230 € de 150 à 3 000 mm</a:t>
            </a:r>
            <a:br>
              <a:rPr lang="fr-FR" sz="2800" dirty="0" smtClean="0"/>
            </a:br>
            <a:r>
              <a:rPr lang="fr-FR" sz="2800" dirty="0" smtClean="0"/>
              <a:t> (précision 1µm possible)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Système </a:t>
            </a:r>
            <a:r>
              <a:rPr lang="fr-FR" sz="2800" dirty="0" smtClean="0"/>
              <a:t>inductif </a:t>
            </a:r>
            <a:r>
              <a:rPr lang="fr-FR" sz="2800" dirty="0" err="1" smtClean="0"/>
              <a:t>mitutoyo</a:t>
            </a:r>
            <a:r>
              <a:rPr lang="fr-FR" sz="2800" dirty="0" smtClean="0"/>
              <a:t> 120 €</a:t>
            </a:r>
            <a:br>
              <a:rPr lang="fr-FR" sz="2800" dirty="0" smtClean="0"/>
            </a:br>
            <a:r>
              <a:rPr lang="fr-FR" sz="2800" dirty="0" smtClean="0"/>
              <a:t>mémorise position ; précision ± 0,02 mm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err="1" smtClean="0"/>
              <a:t>iGaging</a:t>
            </a:r>
            <a:r>
              <a:rPr lang="fr-FR" sz="2800" dirty="0" smtClean="0"/>
              <a:t> 63 </a:t>
            </a:r>
            <a:r>
              <a:rPr lang="fr-FR" sz="2800" dirty="0"/>
              <a:t>€ ; précision ± 0,02 mm</a:t>
            </a: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405353" y="5778631"/>
            <a:ext cx="1157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Pour une précision utile de 0,1 une précision de ± 0,02 suffit 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7290"/>
          </a:xfrm>
        </p:spPr>
        <p:txBody>
          <a:bodyPr/>
          <a:lstStyle/>
          <a:p>
            <a:r>
              <a:rPr lang="fr-FR" dirty="0" smtClean="0"/>
              <a:t>Les différents modes d’alimentation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0705" y="2052918"/>
            <a:ext cx="10972800" cy="4195481"/>
          </a:xfrm>
        </p:spPr>
        <p:txBody>
          <a:bodyPr>
            <a:normAutofit fontScale="92500" lnSpcReduction="20000"/>
          </a:bodyPr>
          <a:lstStyle/>
          <a:p>
            <a:r>
              <a:rPr lang="fr-FR" sz="2800" dirty="0" smtClean="0"/>
              <a:t>Pieds mécaniques = pas de pile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Pieds électroniques</a:t>
            </a:r>
            <a:br>
              <a:rPr lang="fr-FR" sz="2800" dirty="0" smtClean="0"/>
            </a:br>
            <a:r>
              <a:rPr lang="fr-FR" sz="2800" dirty="0" smtClean="0"/>
              <a:t>Piles alcaline </a:t>
            </a:r>
            <a:r>
              <a:rPr lang="fr-FR" sz="2800" dirty="0" smtClean="0"/>
              <a:t>ou mieux </a:t>
            </a:r>
            <a:r>
              <a:rPr lang="fr-FR" sz="2800" dirty="0" smtClean="0"/>
              <a:t>lithium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Pieds solaires mixtes</a:t>
            </a:r>
            <a:br>
              <a:rPr lang="fr-FR" sz="2800" dirty="0" smtClean="0"/>
            </a:br>
            <a:r>
              <a:rPr lang="fr-FR" sz="2800" dirty="0" smtClean="0"/>
              <a:t>priorité au solaire mais fonctionnent sur pile si faible éclairement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Pieds solaires sans pile, exclusivité </a:t>
            </a:r>
            <a:r>
              <a:rPr lang="fr-FR" sz="2800" dirty="0" err="1" smtClean="0"/>
              <a:t>Mitutoyo</a:t>
            </a:r>
            <a:r>
              <a:rPr lang="fr-FR" sz="2800" dirty="0" smtClean="0"/>
              <a:t> série 500</a:t>
            </a:r>
            <a:br>
              <a:rPr lang="fr-FR" sz="2800" dirty="0" smtClean="0"/>
            </a:br>
            <a:r>
              <a:rPr lang="fr-FR" sz="2800" dirty="0" smtClean="0"/>
              <a:t>à partir de 60 lux mais autonome 30s à 0 lux</a:t>
            </a:r>
            <a:br>
              <a:rPr lang="fr-FR" sz="2800" dirty="0" smtClean="0"/>
            </a:b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623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7290"/>
          </a:xfrm>
        </p:spPr>
        <p:txBody>
          <a:bodyPr/>
          <a:lstStyle/>
          <a:p>
            <a:r>
              <a:rPr lang="fr-FR" dirty="0" smtClean="0"/>
              <a:t>Pied métal ou carbone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0705" y="2052918"/>
            <a:ext cx="10972800" cy="4195481"/>
          </a:xfrm>
        </p:spPr>
        <p:txBody>
          <a:bodyPr>
            <a:normAutofit fontScale="92500" lnSpcReduction="10000"/>
          </a:bodyPr>
          <a:lstStyle/>
          <a:p>
            <a:r>
              <a:rPr lang="fr-FR" sz="2800" dirty="0" smtClean="0"/>
              <a:t>Pieds métal fiables et robustes mais pas antichoc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Pieds en fibre de carbone antichoc mais</a:t>
            </a:r>
            <a:br>
              <a:rPr lang="fr-FR" sz="2800" dirty="0" smtClean="0"/>
            </a:br>
            <a:r>
              <a:rPr lang="fr-FR" sz="2800" dirty="0" smtClean="0"/>
              <a:t>précision et stabilité un peu moins </a:t>
            </a:r>
            <a:r>
              <a:rPr lang="fr-FR" sz="2800" dirty="0" smtClean="0"/>
              <a:t>bonne ; becs + fragiles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La qualité d’un pied métal réside dans l’état de surface</a:t>
            </a:r>
            <a:br>
              <a:rPr lang="fr-FR" sz="2800" dirty="0" smtClean="0"/>
            </a:br>
            <a:r>
              <a:rPr lang="fr-FR" sz="2800" dirty="0" smtClean="0"/>
              <a:t>de sa règle avec des rugosités aussi basses que 0,7µm 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0977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1049</TotalTime>
  <Words>168</Words>
  <Application>Microsoft Office PowerPoint</Application>
  <PresentationFormat>Grand écran</PresentationFormat>
  <Paragraphs>65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Courier New</vt:lpstr>
      <vt:lpstr>Verdana</vt:lpstr>
      <vt:lpstr>Wingdings 3</vt:lpstr>
      <vt:lpstr>Ion</vt:lpstr>
      <vt:lpstr>A propos de  pied à coulisse</vt:lpstr>
      <vt:lpstr>Historique</vt:lpstr>
      <vt:lpstr>Mesurer pourquoi et comment ?</vt:lpstr>
      <vt:lpstr>Du bon usage d’un pied à coulisse</vt:lpstr>
      <vt:lpstr>Les différents procédés de mesure</vt:lpstr>
      <vt:lpstr>Les différents procédés de mesure</vt:lpstr>
      <vt:lpstr>Les mesures absolues</vt:lpstr>
      <vt:lpstr>Les différents modes d’alimentation</vt:lpstr>
      <vt:lpstr>Pied métal ou carbone ?</vt:lpstr>
      <vt:lpstr>Utilisation ………Mise à zéro</vt:lpstr>
      <vt:lpstr>Utilisation ………mesures d’extérieur</vt:lpstr>
      <vt:lpstr>Utilisation ………mesures d’intérieur</vt:lpstr>
      <vt:lpstr>Utilisation …mesures de profondeur</vt:lpstr>
      <vt:lpstr>Utilisation ………mesures de hauteur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Rénover ma raboteuse</dc:title>
  <dc:creator>Gérard Nourigat</dc:creator>
  <cp:lastModifiedBy>Gérard Nourigat</cp:lastModifiedBy>
  <cp:revision>109</cp:revision>
  <dcterms:created xsi:type="dcterms:W3CDTF">2017-06-07T13:43:10Z</dcterms:created>
  <dcterms:modified xsi:type="dcterms:W3CDTF">2019-03-05T11:31:38Z</dcterms:modified>
</cp:coreProperties>
</file>