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59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8B127-98E5-4F92-AA61-A20890BC2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0C2CA8-E827-495C-ACD5-04A097158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B97EA1-F2F8-406B-AC15-44E6A7DF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8FA8C-E052-43A3-88E1-58F408B4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E76DB0-554C-4477-AF95-5E03E6B4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43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BF976-D95C-4767-9E81-6AAC0A2C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704C58-B6BD-4248-B6DA-5E58B8F31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4E497-7BCC-436B-914C-AF361EC9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405F8C-A089-490B-8AA8-F92F389D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07F98-AFEE-4936-86F5-293D8322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16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AB413A-8B89-4702-A48A-AC7BCC399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0DD2D0-8FA0-480A-BA2F-34B03CCDC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1A7C8-43E2-4EB6-8902-2AA78213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B36DEE-1DBF-465E-AAFD-B1204D46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5F6E06-4AF6-424A-B4E6-F54CF218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80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4AAD0-5CEA-4296-BF50-D0F4232C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087D2C-BD95-4AB3-AB85-3C05E15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C0C4D3-41DB-4A4B-86B8-D88A5434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76F35-F9B1-4543-8225-7B719CF1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83025F-B56D-45B7-8C6E-F6B5092B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60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83F65-A29E-4FA1-B43F-B9FA4B55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AE245B-54FD-4A04-B868-326443B92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64B637-1DCD-4876-8868-262D1ED0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1D6205-E097-4C47-AA08-730008BC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8EA63-76FF-411E-9EF1-1CD8AE27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63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05D328-F46F-492B-84DB-6EE29642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D20294-FCDD-4DE7-A9BA-8DA384CA8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68185A-ED79-4210-807E-E49B38E2C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D78F3C-D4DC-489F-B59D-477CFC8E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282B52-703C-4634-9824-4F1C0689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1AA992-A810-48A0-8CF2-4D1F4A6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34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1D404A-CC7D-4BCD-9126-B5086724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D50732-568D-42DA-887A-6D7896E4A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81B2D5-C941-44B5-9494-4463C5D4F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80AE66-C130-4F31-9E79-47ADF2F0C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52E08F-6FBF-4BF6-920E-123985C7F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E362FE-7F4E-4CEB-AFE8-A5A6B250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E64C52-FECA-455F-B8CE-044A41E6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7E02A5-D211-4D24-80D8-D83247B7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84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4428A-8810-4294-9592-84EB5D2F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5109C1-0D27-42AE-86C8-C6D451EA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817EAC-FEB0-477A-B3BD-DE14208F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70981E-1902-4FF9-A5DB-C8343A1E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38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184FEE-209C-4CB9-A2F5-7C9FAA72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AC4526-74D8-4C0D-83BC-230C32DE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590268-7127-4B41-85FC-16522D39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1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115C9-0D4B-4E8C-B455-9542FF62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566BDF-3F45-4EAF-9EE1-28229BF0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262AF1-431B-4B27-998E-44396969E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32F24-4311-4FB0-834B-6A01D20B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E411E2-978B-4C58-8480-40D8CA9C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171131-FC45-42CF-A621-9E1565F1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0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8503F-D748-4D58-A8D2-0954B6DD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A52DAA-D420-474F-8390-E35C5CE68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C0DC17-D96D-4220-BE9B-29C64D1BB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EA9AB5-368B-411D-B94D-C1AC446E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7C812E-E396-4E0D-9238-AB12E725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CD77F8-F884-4A44-9193-A758AD69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89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8467D5-52C9-4848-84D6-6E01092E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4D4A3C-5BC4-4649-A542-40AEB48E2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7CD02-6ABF-4116-A3BB-8B2B895D9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0261-0099-45A8-A408-871001B5AFB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3EB94B-B40C-4E72-A73F-0044B004A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5147ED-6D73-4709-A0E8-62C31E8CE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75C9-69FC-437C-AE26-FAF4147AA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904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C3DED-9778-493D-9234-A1C9C98E8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>
                <a:solidFill>
                  <a:srgbClr val="002060"/>
                </a:solidFill>
              </a:rPr>
              <a:t>Coffret  Lunettier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CA293C-3E07-4B44-A55C-DDCEA5934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par Bérangère EVAIN</a:t>
            </a:r>
            <a:br>
              <a:rPr lang="fr-FR" sz="3600" b="1" dirty="0">
                <a:solidFill>
                  <a:srgbClr val="002060"/>
                </a:solidFill>
              </a:rPr>
            </a:br>
            <a:r>
              <a:rPr lang="fr-FR" sz="3600" b="1" dirty="0">
                <a:solidFill>
                  <a:srgbClr val="002060"/>
                </a:solidFill>
              </a:rPr>
              <a:t>MOF 2019 Lunetière</a:t>
            </a:r>
          </a:p>
        </p:txBody>
      </p:sp>
    </p:spTree>
    <p:extLst>
      <p:ext uri="{BB962C8B-B14F-4D97-AF65-F5344CB8AC3E}">
        <p14:creationId xmlns:p14="http://schemas.microsoft.com/office/powerpoint/2010/main" val="229835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2">
            <a:extLst>
              <a:ext uri="{FF2B5EF4-FFF2-40B4-BE49-F238E27FC236}">
                <a16:creationId xmlns:a16="http://schemas.microsoft.com/office/drawing/2014/main" id="{6A666F09-C02C-48BA-A6F0-4CC9EEE36AF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8" b="21513"/>
          <a:stretch/>
        </p:blipFill>
        <p:spPr>
          <a:xfrm>
            <a:off x="1884363" y="669302"/>
            <a:ext cx="8421687" cy="47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2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5650">
            <a:extLst>
              <a:ext uri="{FF2B5EF4-FFF2-40B4-BE49-F238E27FC236}">
                <a16:creationId xmlns:a16="http://schemas.microsoft.com/office/drawing/2014/main" id="{93F09A98-6181-4B78-91FC-FB40A6DDAFC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3" b="14227"/>
          <a:stretch/>
        </p:blipFill>
        <p:spPr>
          <a:xfrm>
            <a:off x="1524000" y="1545996"/>
            <a:ext cx="9144000" cy="43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7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6174">
            <a:extLst>
              <a:ext uri="{FF2B5EF4-FFF2-40B4-BE49-F238E27FC236}">
                <a16:creationId xmlns:a16="http://schemas.microsoft.com/office/drawing/2014/main" id="{982A0727-27A5-412A-9099-3A2D822D99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7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7124">
            <a:extLst>
              <a:ext uri="{FF2B5EF4-FFF2-40B4-BE49-F238E27FC236}">
                <a16:creationId xmlns:a16="http://schemas.microsoft.com/office/drawing/2014/main" id="{ACB9D8BC-CA0D-4F5F-A41C-1B7D1FE788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9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7490">
            <a:extLst>
              <a:ext uri="{FF2B5EF4-FFF2-40B4-BE49-F238E27FC236}">
                <a16:creationId xmlns:a16="http://schemas.microsoft.com/office/drawing/2014/main" id="{7E3838D3-20D8-4878-9BFF-6602F6AC7A5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9278" b="9759"/>
          <a:stretch/>
        </p:blipFill>
        <p:spPr>
          <a:xfrm rot="10800000">
            <a:off x="1524000" y="669300"/>
            <a:ext cx="8760643" cy="55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0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8209">
            <a:extLst>
              <a:ext uri="{FF2B5EF4-FFF2-40B4-BE49-F238E27FC236}">
                <a16:creationId xmlns:a16="http://schemas.microsoft.com/office/drawing/2014/main" id="{67E56B0A-D4B6-43A6-A0D0-68AAB9D3C8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0"/>
            <a:ext cx="11490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3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9492">
            <a:extLst>
              <a:ext uri="{FF2B5EF4-FFF2-40B4-BE49-F238E27FC236}">
                <a16:creationId xmlns:a16="http://schemas.microsoft.com/office/drawing/2014/main" id="{F9264160-17B3-4DFA-998C-C7574C64792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25773" r="8591" b="18831"/>
          <a:stretch/>
        </p:blipFill>
        <p:spPr>
          <a:xfrm rot="10800000">
            <a:off x="2309566" y="1291472"/>
            <a:ext cx="7079530" cy="37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1">
            <a:extLst>
              <a:ext uri="{FF2B5EF4-FFF2-40B4-BE49-F238E27FC236}">
                <a16:creationId xmlns:a16="http://schemas.microsoft.com/office/drawing/2014/main" id="{F59F4AFA-FC89-4CCF-A363-3DEA6597CF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2">
            <a:extLst>
              <a:ext uri="{FF2B5EF4-FFF2-40B4-BE49-F238E27FC236}">
                <a16:creationId xmlns:a16="http://schemas.microsoft.com/office/drawing/2014/main" id="{6AD98B1A-B766-48A8-AB42-670976B25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0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8">
            <a:extLst>
              <a:ext uri="{FF2B5EF4-FFF2-40B4-BE49-F238E27FC236}">
                <a16:creationId xmlns:a16="http://schemas.microsoft.com/office/drawing/2014/main" id="{C5B4F52F-4312-435D-8777-66ABE21828F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20207" r="15470" b="4811"/>
          <a:stretch/>
        </p:blipFill>
        <p:spPr>
          <a:xfrm rot="5400000">
            <a:off x="-381743" y="1600156"/>
            <a:ext cx="5024488" cy="3860363"/>
          </a:xfrm>
          <a:prstGeom prst="rect">
            <a:avLst/>
          </a:prstGeom>
        </p:spPr>
      </p:pic>
      <p:pic>
        <p:nvPicPr>
          <p:cNvPr id="4" name="Image 3" descr="09">
            <a:extLst>
              <a:ext uri="{FF2B5EF4-FFF2-40B4-BE49-F238E27FC236}">
                <a16:creationId xmlns:a16="http://schemas.microsoft.com/office/drawing/2014/main" id="{3CF7C690-AEE0-445D-AEB4-B67967FBCD8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8" b="21031"/>
          <a:stretch/>
        </p:blipFill>
        <p:spPr>
          <a:xfrm rot="10800000">
            <a:off x="4130792" y="1593127"/>
            <a:ext cx="7834931" cy="39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2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6">
            <a:extLst>
              <a:ext uri="{FF2B5EF4-FFF2-40B4-BE49-F238E27FC236}">
                <a16:creationId xmlns:a16="http://schemas.microsoft.com/office/drawing/2014/main" id="{6301B3B1-C158-4DB3-AF13-FB1AD851CA2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6"/>
          <a:stretch/>
        </p:blipFill>
        <p:spPr>
          <a:xfrm rot="5400000">
            <a:off x="-88699" y="502697"/>
            <a:ext cx="6268823" cy="5621656"/>
          </a:xfrm>
          <a:prstGeom prst="rect">
            <a:avLst/>
          </a:prstGeom>
        </p:spPr>
      </p:pic>
      <p:pic>
        <p:nvPicPr>
          <p:cNvPr id="4" name="Image 3" descr="07">
            <a:extLst>
              <a:ext uri="{FF2B5EF4-FFF2-40B4-BE49-F238E27FC236}">
                <a16:creationId xmlns:a16="http://schemas.microsoft.com/office/drawing/2014/main" id="{850B6C00-407B-457C-A976-21036C3E4A7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2063" b="30583"/>
          <a:stretch/>
        </p:blipFill>
        <p:spPr>
          <a:xfrm>
            <a:off x="5945954" y="1621411"/>
            <a:ext cx="6011162" cy="32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9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">
            <a:extLst>
              <a:ext uri="{FF2B5EF4-FFF2-40B4-BE49-F238E27FC236}">
                <a16:creationId xmlns:a16="http://schemas.microsoft.com/office/drawing/2014/main" id="{E0053D93-AC8D-42CC-8FFB-2590482903F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20344" r="24246" b="12440"/>
          <a:stretch/>
        </p:blipFill>
        <p:spPr>
          <a:xfrm>
            <a:off x="348794" y="644902"/>
            <a:ext cx="5354424" cy="5035219"/>
          </a:xfrm>
          <a:prstGeom prst="rect">
            <a:avLst/>
          </a:prstGeom>
        </p:spPr>
      </p:pic>
      <p:pic>
        <p:nvPicPr>
          <p:cNvPr id="4" name="Image 3" descr="04">
            <a:extLst>
              <a:ext uri="{FF2B5EF4-FFF2-40B4-BE49-F238E27FC236}">
                <a16:creationId xmlns:a16="http://schemas.microsoft.com/office/drawing/2014/main" id="{06672932-CB46-46D8-8864-1ED7E961AB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t="20390" r="32318" b="10469"/>
          <a:stretch/>
        </p:blipFill>
        <p:spPr>
          <a:xfrm rot="5400000">
            <a:off x="6280701" y="272690"/>
            <a:ext cx="5035218" cy="57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3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5">
            <a:extLst>
              <a:ext uri="{FF2B5EF4-FFF2-40B4-BE49-F238E27FC236}">
                <a16:creationId xmlns:a16="http://schemas.microsoft.com/office/drawing/2014/main" id="{0F437FFA-78CB-4863-BF5D-C058371E36E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19793" b="16427"/>
          <a:stretch/>
        </p:blipFill>
        <p:spPr>
          <a:xfrm>
            <a:off x="1998482" y="1357460"/>
            <a:ext cx="8664756" cy="43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7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0">
            <a:extLst>
              <a:ext uri="{FF2B5EF4-FFF2-40B4-BE49-F238E27FC236}">
                <a16:creationId xmlns:a16="http://schemas.microsoft.com/office/drawing/2014/main" id="{596471F3-C12E-4510-BE6B-8E8BDA2ED5F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8115" r="6830" b="6696"/>
          <a:stretch/>
        </p:blipFill>
        <p:spPr>
          <a:xfrm>
            <a:off x="1102936" y="1357460"/>
            <a:ext cx="10256363" cy="48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2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1">
            <a:extLst>
              <a:ext uri="{FF2B5EF4-FFF2-40B4-BE49-F238E27FC236}">
                <a16:creationId xmlns:a16="http://schemas.microsoft.com/office/drawing/2014/main" id="{4D89BEDA-AE4E-4C23-A24B-3347B748ECA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4" b="14364"/>
          <a:stretch/>
        </p:blipFill>
        <p:spPr>
          <a:xfrm>
            <a:off x="952500" y="1725104"/>
            <a:ext cx="10287000" cy="41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172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Grand écran</PresentationFormat>
  <Paragraphs>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Coffret  Lunettier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Coffret  Lunettier</dc:title>
  <dc:creator>Gérard Dalle</dc:creator>
  <cp:lastModifiedBy>Gérard Dalle</cp:lastModifiedBy>
  <cp:revision>2</cp:revision>
  <dcterms:created xsi:type="dcterms:W3CDTF">2019-06-21T07:33:51Z</dcterms:created>
  <dcterms:modified xsi:type="dcterms:W3CDTF">2019-06-21T15:39:16Z</dcterms:modified>
</cp:coreProperties>
</file>