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7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5AECC9-DC69-41F9-AA4A-9AD6986B4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8ED6FD-F786-45FB-988B-894D552CE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4F2E85-A0CE-4F39-91BB-8CBC586C7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2FE6-9223-4711-A6BD-27841F84E6C9}" type="datetimeFigureOut">
              <a:rPr lang="fr-FR" smtClean="0"/>
              <a:t>18/06/2019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7DE90B-8A6B-4AA1-A290-C6E1D0048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815EB-7F1C-4B8E-8AC8-FF83710E7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5EC3-8069-480F-AB85-864A2D4023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932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84ACD4-FEAD-49F2-A60B-70D1DB96E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FCFF470-B4F7-47EB-8797-44FB61CD6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AB2511-31F2-422C-A599-231617FA4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2FE6-9223-4711-A6BD-27841F84E6C9}" type="datetimeFigureOut">
              <a:rPr lang="fr-FR" smtClean="0"/>
              <a:t>18/06/2019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AA3600-7D4A-4DBF-B590-CAF7EED8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AF6A57-895D-4CC2-8CF4-6C73B468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5EC3-8069-480F-AB85-864A2D4023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11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51F0DD2-BEC3-4BA2-A66B-434E8B4E1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9E9B31-3F1A-4A98-B37B-C00579DE6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5B1493-9A12-4EAC-95D7-87E0FBA18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2FE6-9223-4711-A6BD-27841F84E6C9}" type="datetimeFigureOut">
              <a:rPr lang="fr-FR" smtClean="0"/>
              <a:t>18/06/2019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CA437A-EB21-4EC6-9680-02B2B0AB7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893A58-1A02-44A1-A889-BC111EB0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5EC3-8069-480F-AB85-864A2D4023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3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89C717-3BE8-4E0F-96CF-5CD0E9F43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43184E-0CCC-4846-A652-EAFEBE376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2BE055-4B10-4E1E-A790-5758928F8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2FE6-9223-4711-A6BD-27841F84E6C9}" type="datetimeFigureOut">
              <a:rPr lang="fr-FR" smtClean="0"/>
              <a:t>18/06/2019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CCBA54-6756-4E96-BB4E-9D4C01E7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EAEB1C-01E8-43BB-8269-BAFC68E8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5EC3-8069-480F-AB85-864A2D4023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92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F0CA2B-0AEA-4818-ACC1-039A2D4B2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1BA810-F7ED-4ADC-ADCB-4B5E0CBD3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509570-5C63-4336-AC62-E63DFE3BD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2FE6-9223-4711-A6BD-27841F84E6C9}" type="datetimeFigureOut">
              <a:rPr lang="fr-FR" smtClean="0"/>
              <a:t>18/06/2019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DF6D7F-A83B-472F-A12D-B4A2A03D1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D61617-9D5D-45B5-B218-238FC152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5EC3-8069-480F-AB85-864A2D4023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92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89E1E0-163E-49B7-B495-3D886DC5B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994475-32C0-4EA0-B289-D505D23F3E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314882-EE7F-43DF-AEE6-9FD796564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1B21F1-1A91-4CBA-88F0-CB37443E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2FE6-9223-4711-A6BD-27841F84E6C9}" type="datetimeFigureOut">
              <a:rPr lang="fr-FR" smtClean="0"/>
              <a:t>18/06/2019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04C926-5CD8-46E1-8BDC-0B2E61E1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40F888-270F-4BF1-B01C-B33866DAC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5EC3-8069-480F-AB85-864A2D4023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04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322F44-2EF6-4A9C-896C-E1DE0A35F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FB43AC-2C9E-40D8-8280-039668512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F552CE-D27D-4FE0-9124-0F40CCF2F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7B10CF9-2112-4B1F-8CE8-638AC25557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3E70E7A-1D7C-454D-8583-83073D98CF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07F87B1-04D5-46C1-8D49-9EE4E1433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2FE6-9223-4711-A6BD-27841F84E6C9}" type="datetimeFigureOut">
              <a:rPr lang="fr-FR" smtClean="0"/>
              <a:t>18/06/2019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96114B1-1503-453A-999A-7C20F5CFF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FB9954F-8E57-4C93-B2B1-2B0C4B7CF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5EC3-8069-480F-AB85-864A2D4023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66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6DB285-6F86-47EB-9BF7-77973BAEA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DB87BF2-2C37-4967-8089-E96639E4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2FE6-9223-4711-A6BD-27841F84E6C9}" type="datetimeFigureOut">
              <a:rPr lang="fr-FR" smtClean="0"/>
              <a:t>18/06/2019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BAAE8E-0C66-40D3-B9DF-A883784E3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AB79EB4-9F0B-4649-8A02-0835CC1C2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5EC3-8069-480F-AB85-864A2D4023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64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43A9F32-1B5A-42E4-93AE-44B024F80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2FE6-9223-4711-A6BD-27841F84E6C9}" type="datetimeFigureOut">
              <a:rPr lang="fr-FR" smtClean="0"/>
              <a:t>18/06/2019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99767E8-B4E8-47D6-95E2-BDA77F10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206F4E-3385-4C19-9079-A0D0F21E2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5EC3-8069-480F-AB85-864A2D4023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64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108972-D92B-42EB-B052-A1A34069F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5597AB-474C-438A-81F1-ADF1E5210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5AC824-6E59-4F5F-B8FD-BA872B1D1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CA2483-4541-4209-9416-0E1B126F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2FE6-9223-4711-A6BD-27841F84E6C9}" type="datetimeFigureOut">
              <a:rPr lang="fr-FR" smtClean="0"/>
              <a:t>18/06/2019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58259D-E386-4813-BA74-723B31B6B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DDBB54-C0F4-4EEB-904D-BC372DE39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5EC3-8069-480F-AB85-864A2D4023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88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66EF18-713B-454F-9626-2D3034976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7C21E1F-42A9-4524-BC78-4DBE36E75D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AE9413-9256-4BDD-9E7D-CA6CDDC41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939C98-D39F-4CDD-BC15-6293A6BA0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2FE6-9223-4711-A6BD-27841F84E6C9}" type="datetimeFigureOut">
              <a:rPr lang="fr-FR" smtClean="0"/>
              <a:t>18/06/2019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B43780-542B-400C-8629-4AAA9B9B8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20E827-9B68-4CF6-81E7-2BCDB33A2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E5EC3-8069-480F-AB85-864A2D4023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71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74E4FC5-6CD1-4C3D-9180-84CD37680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7F02AB-96A0-43A8-B0ED-F4788888A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EC8DC9-A783-4AAA-BE0A-820BA6F09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52FE6-9223-4711-A6BD-27841F84E6C9}" type="datetimeFigureOut">
              <a:rPr lang="fr-FR" smtClean="0"/>
              <a:t>18/06/2019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C8FF07-F285-4FBE-900D-2D4A4846E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100A7D-751B-4D42-9945-0BDA7D900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5EC3-8069-480F-AB85-864A2D4023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78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891AD7-3E19-4116-AF12-6647C0F570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16600" b="1" dirty="0">
                <a:solidFill>
                  <a:srgbClr val="002060"/>
                </a:solidFill>
              </a:rPr>
              <a:t>IDENTTRICK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8E00DCD-6FC0-4B8D-8233-CD6A21DE17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rgbClr val="002060"/>
                </a:solidFill>
              </a:rPr>
              <a:t>Proposé par Philippe Cichon</a:t>
            </a:r>
          </a:p>
          <a:p>
            <a:r>
              <a:rPr lang="fr-FR" sz="3600" b="1" dirty="0">
                <a:solidFill>
                  <a:srgbClr val="002060"/>
                </a:solidFill>
              </a:rPr>
              <a:t>Présenté par Jean-Yves Le Chartier</a:t>
            </a:r>
          </a:p>
        </p:txBody>
      </p:sp>
    </p:spTree>
    <p:extLst>
      <p:ext uri="{BB962C8B-B14F-4D97-AF65-F5344CB8AC3E}">
        <p14:creationId xmlns:p14="http://schemas.microsoft.com/office/powerpoint/2010/main" val="406585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E27D52-3F7F-4635-A86D-6A74DE2D5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>
                <a:solidFill>
                  <a:srgbClr val="002060"/>
                </a:solidFill>
              </a:rPr>
              <a:t>IDENTTRICK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769D4D-119E-4DEA-BB02-6A8BA3455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65800"/>
            <a:ext cx="105156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b="1" dirty="0">
                <a:solidFill>
                  <a:srgbClr val="002060"/>
                </a:solidFill>
              </a:rPr>
              <a:t>de </a:t>
            </a:r>
            <a:r>
              <a:rPr lang="fr-FR" sz="3600" b="1" dirty="0" err="1">
                <a:solidFill>
                  <a:srgbClr val="002060"/>
                </a:solidFill>
              </a:rPr>
              <a:t>Vesa</a:t>
            </a:r>
            <a:r>
              <a:rPr lang="fr-FR" sz="3600" b="1" dirty="0">
                <a:solidFill>
                  <a:srgbClr val="002060"/>
                </a:solidFill>
              </a:rPr>
              <a:t> </a:t>
            </a:r>
            <a:r>
              <a:rPr lang="fr-FR" sz="3600" b="1" dirty="0" err="1">
                <a:solidFill>
                  <a:srgbClr val="002060"/>
                </a:solidFill>
              </a:rPr>
              <a:t>Timonen</a:t>
            </a:r>
            <a:endParaRPr lang="fr-FR" sz="3600" b="1" dirty="0">
              <a:solidFill>
                <a:srgbClr val="002060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DC01C21-EE42-4EB2-BCD6-ECCF2C8A6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236" y="681037"/>
            <a:ext cx="5618163" cy="561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51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A721AF-6228-4F0A-BB59-DB835ABB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17001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b="1" dirty="0">
                <a:solidFill>
                  <a:srgbClr val="002060"/>
                </a:solidFill>
              </a:rPr>
              <a:t>IDENTTRICK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54E76A-3335-41AC-9B2B-A57DF4BA1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48392"/>
            <a:ext cx="10515600" cy="4831796"/>
          </a:xfrm>
        </p:spPr>
        <p:txBody>
          <a:bodyPr>
            <a:normAutofit lnSpcReduction="10000"/>
          </a:bodyPr>
          <a:lstStyle/>
          <a:p>
            <a:r>
              <a:rPr lang="fr-FR" sz="3200" b="1" dirty="0">
                <a:solidFill>
                  <a:srgbClr val="002060"/>
                </a:solidFill>
              </a:rPr>
              <a:t>Essayez ce nouveau casse-tête réalisé par </a:t>
            </a:r>
            <a:br>
              <a:rPr lang="fr-FR" sz="3200" b="1" dirty="0">
                <a:solidFill>
                  <a:srgbClr val="002060"/>
                </a:solidFill>
              </a:rPr>
            </a:br>
            <a:r>
              <a:rPr lang="fr-FR" sz="3200" b="1" dirty="0">
                <a:solidFill>
                  <a:srgbClr val="002060"/>
                </a:solidFill>
              </a:rPr>
              <a:t>Tomas </a:t>
            </a:r>
            <a:r>
              <a:rPr lang="fr-FR" sz="3200" b="1" dirty="0" err="1">
                <a:solidFill>
                  <a:srgbClr val="002060"/>
                </a:solidFill>
              </a:rPr>
              <a:t>Lindén</a:t>
            </a:r>
            <a:r>
              <a:rPr lang="fr-FR" sz="3200" b="1" dirty="0">
                <a:solidFill>
                  <a:srgbClr val="002060"/>
                </a:solidFill>
              </a:rPr>
              <a:t> qui constituait son casse-tête d'échange </a:t>
            </a:r>
            <a:br>
              <a:rPr lang="fr-FR" sz="3200" b="1" dirty="0">
                <a:solidFill>
                  <a:srgbClr val="002060"/>
                </a:solidFill>
              </a:rPr>
            </a:br>
            <a:r>
              <a:rPr lang="fr-FR" sz="3200" b="1" dirty="0">
                <a:solidFill>
                  <a:srgbClr val="002060"/>
                </a:solidFill>
              </a:rPr>
              <a:t>pour l'IPP (International Puzzle Party) à Londres en 2014.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FR" sz="3200" b="1" dirty="0">
                <a:solidFill>
                  <a:srgbClr val="002060"/>
                </a:solidFill>
              </a:rPr>
              <a:t>Le but est de créer une forme symétrique en miroir. </a:t>
            </a:r>
            <a:br>
              <a:rPr lang="fr-FR" sz="3200" b="1" dirty="0">
                <a:solidFill>
                  <a:srgbClr val="002060"/>
                </a:solidFill>
              </a:rPr>
            </a:br>
            <a:r>
              <a:rPr lang="fr-FR" sz="3200" b="1" dirty="0">
                <a:solidFill>
                  <a:srgbClr val="002060"/>
                </a:solidFill>
              </a:rPr>
              <a:t>La solution comportera deux moitiés symétriques : </a:t>
            </a:r>
            <a:br>
              <a:rPr lang="fr-FR" sz="3200" b="1" dirty="0">
                <a:solidFill>
                  <a:srgbClr val="002060"/>
                </a:solidFill>
              </a:rPr>
            </a:br>
            <a:r>
              <a:rPr lang="fr-FR" sz="3200" b="1" dirty="0">
                <a:solidFill>
                  <a:srgbClr val="002060"/>
                </a:solidFill>
              </a:rPr>
              <a:t>une sombre et une claire. 	</a:t>
            </a:r>
            <a:br>
              <a:rPr lang="fr-FR" sz="3200" b="1" dirty="0">
                <a:solidFill>
                  <a:srgbClr val="002060"/>
                </a:solidFill>
              </a:rPr>
            </a:br>
            <a:r>
              <a:rPr lang="fr-FR" sz="3200" b="1" dirty="0">
                <a:solidFill>
                  <a:srgbClr val="002060"/>
                </a:solidFill>
              </a:rPr>
              <a:t>Il y aura un espace entre les pièces. </a:t>
            </a:r>
            <a:br>
              <a:rPr lang="fr-FR" sz="3200" b="1" dirty="0">
                <a:solidFill>
                  <a:srgbClr val="002060"/>
                </a:solidFill>
              </a:rPr>
            </a:br>
            <a:r>
              <a:rPr lang="fr-FR" sz="3200" b="1" dirty="0">
                <a:solidFill>
                  <a:srgbClr val="002060"/>
                </a:solidFill>
              </a:rPr>
              <a:t>Utilisez votre imagination pour tracer une ligne au centre de votre solution afin de visualiser les moitiés symétriques, d’ombre et de lumière. </a:t>
            </a:r>
            <a:br>
              <a:rPr lang="fr-FR" sz="3200" b="1" dirty="0">
                <a:solidFill>
                  <a:srgbClr val="002060"/>
                </a:solidFill>
              </a:rPr>
            </a:br>
            <a:r>
              <a:rPr lang="fr-FR" sz="3200" b="1" dirty="0">
                <a:solidFill>
                  <a:srgbClr val="002060"/>
                </a:solidFill>
              </a:rPr>
              <a:t>Toutes les pièces sont à plat et ne se recouvrent pas.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140FAF98-F9D5-44C7-B8E3-D26C68F8B058}"/>
              </a:ext>
            </a:extLst>
          </p:cNvPr>
          <p:cNvGrpSpPr/>
          <p:nvPr/>
        </p:nvGrpSpPr>
        <p:grpSpPr>
          <a:xfrm>
            <a:off x="8531087" y="186267"/>
            <a:ext cx="3381532" cy="2365714"/>
            <a:chOff x="6096000" y="-218572"/>
            <a:chExt cx="3381532" cy="2365714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2FD961C1-A665-42FE-BBD0-2D156911E9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186267"/>
              <a:ext cx="475714" cy="1452857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4F6C1CBA-E583-4033-824B-F64A5DE3C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1714" y="664130"/>
              <a:ext cx="977143" cy="514286"/>
            </a:xfrm>
            <a:prstGeom prst="rect">
              <a:avLst/>
            </a:prstGeom>
          </p:spPr>
        </p:pic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CEB620BE-6E9C-45A3-81DB-67B0B02958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8188" y="0"/>
              <a:ext cx="501429" cy="1928571"/>
            </a:xfrm>
            <a:prstGeom prst="rect">
              <a:avLst/>
            </a:prstGeom>
          </p:spPr>
        </p:pic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A03E8929-2192-4EB4-B025-6AE8694E4A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3246" y="-218572"/>
              <a:ext cx="514286" cy="23657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263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DD2174-373B-44CB-B57F-A60D75373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86267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b="1" dirty="0">
                <a:solidFill>
                  <a:srgbClr val="002060"/>
                </a:solidFill>
              </a:rPr>
              <a:t>IDENTTRICK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FA0234-44B4-4DE4-A073-EDF61BFB3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134" y="1489100"/>
            <a:ext cx="10515600" cy="5105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FR" sz="3200" b="1" dirty="0">
                <a:solidFill>
                  <a:srgbClr val="002060"/>
                </a:solidFill>
              </a:rPr>
              <a:t>Il y a deux solutions (connues).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FR" sz="3200" b="1" dirty="0">
                <a:solidFill>
                  <a:srgbClr val="002060"/>
                </a:solidFill>
              </a:rPr>
              <a:t>La solution est très difficile, loin d'être évidente et fait appel aux propriétés de la symétrie selon une droite dans un plan (par rapport à une glace perpendiculaire au plan qui contient les trois pièces) qui, bien sûr, n'est pas obligatoirement orthogonale par rapport aux cotés des pièces.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FR" sz="3200" b="1" dirty="0">
                <a:solidFill>
                  <a:srgbClr val="002060"/>
                </a:solidFill>
              </a:rPr>
              <a:t>Comme le plaisir de trouver est proportionnel à la difficulté, la solution ne doit pas être diffusée par respect envers l'auteur.</a:t>
            </a:r>
          </a:p>
          <a:p>
            <a:endParaRPr lang="fr-FR" dirty="0"/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E0ADB40D-A390-4C66-9FFA-1F3510932991}"/>
              </a:ext>
            </a:extLst>
          </p:cNvPr>
          <p:cNvGrpSpPr/>
          <p:nvPr/>
        </p:nvGrpSpPr>
        <p:grpSpPr>
          <a:xfrm>
            <a:off x="8531087" y="186267"/>
            <a:ext cx="3381532" cy="2365714"/>
            <a:chOff x="6096000" y="-218572"/>
            <a:chExt cx="3381532" cy="2365714"/>
          </a:xfrm>
        </p:grpSpPr>
        <p:pic>
          <p:nvPicPr>
            <p:cNvPr id="6" name="Image 5">
              <a:extLst>
                <a:ext uri="{FF2B5EF4-FFF2-40B4-BE49-F238E27FC236}">
                  <a16:creationId xmlns:a16="http://schemas.microsoft.com/office/drawing/2014/main" id="{42CF4340-A459-4E97-9749-04DB4ADBFF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186267"/>
              <a:ext cx="475714" cy="1452857"/>
            </a:xfrm>
            <a:prstGeom prst="rect">
              <a:avLst/>
            </a:prstGeom>
          </p:spPr>
        </p:pic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92BFEB2C-7EBE-4EB0-961D-D27401E90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1714" y="664130"/>
              <a:ext cx="977143" cy="514286"/>
            </a:xfrm>
            <a:prstGeom prst="rect">
              <a:avLst/>
            </a:prstGeom>
          </p:spPr>
        </p:pic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44807C60-1E29-447F-A0E2-D8D82E417F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8188" y="0"/>
              <a:ext cx="501429" cy="1928571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C8D6C618-F6E1-4AD4-B3A5-6058F8547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3246" y="-218572"/>
              <a:ext cx="514286" cy="23657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56397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107</Words>
  <Application>Microsoft Office PowerPoint</Application>
  <PresentationFormat>Grand écran</PresentationFormat>
  <Paragraphs>12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IDENTTRICK</vt:lpstr>
      <vt:lpstr>IDENTTRICK</vt:lpstr>
      <vt:lpstr>IDENTTRICK</vt:lpstr>
      <vt:lpstr>IDENTTRICK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IDENTTRICK</dc:title>
  <dc:creator>Gérard Dalle</dc:creator>
  <cp:lastModifiedBy>Gérard Dalle</cp:lastModifiedBy>
  <cp:revision>4</cp:revision>
  <dcterms:created xsi:type="dcterms:W3CDTF">2019-06-18T07:16:25Z</dcterms:created>
  <dcterms:modified xsi:type="dcterms:W3CDTF">2019-06-18T10:33:50Z</dcterms:modified>
</cp:coreProperties>
</file>