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8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90" r:id="rId26"/>
    <p:sldId id="291" r:id="rId27"/>
    <p:sldId id="279" r:id="rId28"/>
    <p:sldId id="285" r:id="rId29"/>
    <p:sldId id="281" r:id="rId30"/>
    <p:sldId id="282" r:id="rId31"/>
    <p:sldId id="286" r:id="rId32"/>
    <p:sldId id="284" r:id="rId33"/>
    <p:sldId id="287" r:id="rId34"/>
    <p:sldId id="288" r:id="rId35"/>
    <p:sldId id="292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38" autoAdjust="0"/>
  </p:normalViewPr>
  <p:slideViewPr>
    <p:cSldViewPr>
      <p:cViewPr varScale="1">
        <p:scale>
          <a:sx n="115" d="100"/>
          <a:sy n="115" d="100"/>
        </p:scale>
        <p:origin x="6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7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7A139-AC7A-4840-831C-CAA9DC07783C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81D12-4EAA-411A-BBB5-0DD3CF59F8AE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81D12-4EAA-411A-BBB5-0DD3CF59F8AE}" type="slidenum">
              <a:rPr lang="fr-FR" smtClean="0"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3666B-E2D0-4945-AACA-CE41F0285B6B}" type="datetimeFigureOut">
              <a:rPr lang="fr-FR" smtClean="0"/>
              <a:t>21/06/2019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84ED1-3517-4BEA-B8CF-4A422374079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Le détournement d’objets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Par Michel Sauvé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rmoire2cv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rmoire2cv-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juin2013 15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27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5juillet2012 2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5juillet2012 2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ubel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oubelleouver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381000"/>
            <a:ext cx="4572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b="1" dirty="0"/>
              <a:t>Les sièges</a:t>
            </a:r>
          </a:p>
        </p:txBody>
      </p:sp>
      <p:pic>
        <p:nvPicPr>
          <p:cNvPr id="4" name="Espace réservé du contenu 3" descr="17juin2013 6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fr-FR" sz="4800" b="1" dirty="0"/>
              <a:t>Le détournement d’objet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904656"/>
          </a:xfrm>
        </p:spPr>
        <p:txBody>
          <a:bodyPr>
            <a:normAutofit lnSpcReduction="10000"/>
          </a:bodyPr>
          <a:lstStyle/>
          <a:p>
            <a:r>
              <a:rPr lang="fr-FR" sz="2800" b="1" dirty="0"/>
              <a:t>Le détournement, c'est l'utilisation d'un objet dans un sens ou un contexte différent de celui pour lequel il a été conçu : il ne s’agit donc pas de récupération mais bien de CHANGER LA FONCTION PREMIERE DE L'OBJET. </a:t>
            </a:r>
          </a:p>
          <a:p>
            <a:r>
              <a:rPr lang="fr-FR" sz="2800" b="1" dirty="0"/>
              <a:t>De l’art à la décoration, en passant par le design, on trouve beaucoup d’exemples dans ce domaine, du bon goût au plus kitch. Le résultat peut </a:t>
            </a:r>
          </a:p>
          <a:p>
            <a:r>
              <a:rPr lang="fr-FR" sz="2800" b="1" dirty="0"/>
              <a:t>Stimulant d’un point de vue créatif, le détournement est le plus souvent surprenant et amusant, mais il peut aussi s’avérer économique ! </a:t>
            </a:r>
          </a:p>
          <a:p>
            <a:r>
              <a:rPr lang="fr-FR" sz="2800" b="1" dirty="0"/>
              <a:t>C'est une activité qui consiste à donner aux objets une nouvelle chance mais aussi à changer son contexte, le regard que l'on lui porte.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7juin2013 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juin2013 1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auteui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b="1" cap="all" dirty="0"/>
              <a:t>é</a:t>
            </a:r>
            <a:r>
              <a:rPr lang="fr-FR" sz="4800" b="1" dirty="0"/>
              <a:t>clairage</a:t>
            </a:r>
          </a:p>
        </p:txBody>
      </p:sp>
      <p:pic>
        <p:nvPicPr>
          <p:cNvPr id="4" name="Espace réservé du contenu 3" descr="25juillet2012 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1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ampe-45-tou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57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14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ampe-45-tour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1725" y="0"/>
            <a:ext cx="44005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b="1" dirty="0"/>
              <a:t>Tables</a:t>
            </a:r>
          </a:p>
        </p:txBody>
      </p:sp>
      <p:pic>
        <p:nvPicPr>
          <p:cNvPr id="4" name="Espace réservé du contenu 3" descr="17juin2013 4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bjets créés 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bleflechag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173" y="0"/>
            <a:ext cx="85016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ble 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BLE TENNIS 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7"/>
            <a:ext cx="9144000" cy="685506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ble 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juin2013 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4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71600" y="69269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L’objet détourné dans son nouvel environnement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6923112" cy="1162050"/>
          </a:xfrm>
        </p:spPr>
        <p:txBody>
          <a:bodyPr>
            <a:normAutofit fontScale="90000"/>
          </a:bodyPr>
          <a:lstStyle/>
          <a:p>
            <a:r>
              <a:rPr lang="fr-FR" sz="5300" dirty="0"/>
              <a:t>Comment je procède :</a:t>
            </a:r>
            <a:br>
              <a:rPr lang="fr-FR" dirty="0"/>
            </a:br>
            <a:endParaRPr lang="fr-FR" dirty="0"/>
          </a:p>
        </p:txBody>
      </p:sp>
      <p:pic>
        <p:nvPicPr>
          <p:cNvPr id="8" name="Espace réservé du contenu 7" descr="IMG_33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52738" y="1282700"/>
            <a:ext cx="5111750" cy="383381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>
          <a:xfrm>
            <a:off x="107504" y="1340768"/>
            <a:ext cx="3745234" cy="2232248"/>
          </a:xfrm>
        </p:spPr>
        <p:txBody>
          <a:bodyPr>
            <a:normAutofit/>
          </a:bodyPr>
          <a:lstStyle/>
          <a:p>
            <a:r>
              <a:rPr lang="fr-FR" sz="2400" b="1" dirty="0"/>
              <a:t>Je recherche l'objet en premier lieu, ou plus fréquemment je tombe dessus par hasard. </a:t>
            </a:r>
            <a:br>
              <a:rPr lang="fr-FR" sz="2400" b="1" dirty="0"/>
            </a:br>
            <a:r>
              <a:rPr lang="fr-FR" sz="2400" b="1" dirty="0"/>
              <a:t>En fait je fais une rencontre.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47248" cy="635670"/>
          </a:xfrm>
        </p:spPr>
        <p:txBody>
          <a:bodyPr>
            <a:noAutofit/>
          </a:bodyPr>
          <a:lstStyle/>
          <a:p>
            <a:r>
              <a:rPr lang="fr-FR" sz="4000" dirty="0"/>
              <a:t>Qu'est ce qui détermine mon regard ?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2466" y="1484784"/>
            <a:ext cx="2880320" cy="5039394"/>
          </a:xfrm>
        </p:spPr>
        <p:txBody>
          <a:bodyPr/>
          <a:lstStyle/>
          <a:p>
            <a:r>
              <a:rPr lang="fr-FR" sz="2400" b="1" dirty="0"/>
              <a:t>L'objet " me parle", me renvoie à mon expérience, ma vie, mon imaginaire. </a:t>
            </a:r>
            <a:br>
              <a:rPr lang="fr-FR" sz="2400" b="1" dirty="0"/>
            </a:br>
            <a:r>
              <a:rPr lang="fr-FR" sz="2400" b="1" dirty="0"/>
              <a:t>La 2CV pour moi comme pour tous ceux de ma génération me renvoie une portion de ma vie.</a:t>
            </a:r>
          </a:p>
          <a:p>
            <a:endParaRPr lang="fr-FR" dirty="0"/>
          </a:p>
        </p:txBody>
      </p:sp>
      <p:pic>
        <p:nvPicPr>
          <p:cNvPr id="8" name="Image 7" descr="michel 0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556792"/>
            <a:ext cx="5921702" cy="4423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3456384" cy="2219846"/>
          </a:xfrm>
        </p:spPr>
        <p:txBody>
          <a:bodyPr>
            <a:normAutofit/>
          </a:bodyPr>
          <a:lstStyle/>
          <a:p>
            <a:r>
              <a:rPr lang="fr-FR" sz="2400" dirty="0"/>
              <a:t>Le mannequin après plusieurs semaines m'a fait penser à Dali.</a:t>
            </a:r>
          </a:p>
        </p:txBody>
      </p:sp>
      <p:pic>
        <p:nvPicPr>
          <p:cNvPr id="5" name="Espace réservé du contenu 4" descr="25juillet2012 2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553740"/>
          </a:xfrm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336" y="2132856"/>
            <a:ext cx="3008313" cy="1162050"/>
          </a:xfrm>
        </p:spPr>
        <p:txBody>
          <a:bodyPr/>
          <a:lstStyle/>
          <a:p>
            <a:r>
              <a:rPr lang="fr-FR" sz="2400" dirty="0"/>
              <a:t>Le réveil, le temps me fascinent.</a:t>
            </a: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 descr="iphone 27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36007" y="273050"/>
            <a:ext cx="4389835" cy="585311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10744" cy="1162050"/>
          </a:xfrm>
        </p:spPr>
        <p:txBody>
          <a:bodyPr>
            <a:normAutofit/>
          </a:bodyPr>
          <a:lstStyle/>
          <a:p>
            <a:r>
              <a:rPr lang="fr-FR" sz="4000" dirty="0"/>
              <a:t>J'ai donc l'objet.</a:t>
            </a:r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 descr="fauteui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79887" y="273050"/>
            <a:ext cx="3902075" cy="585311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10744" cy="4226148"/>
          </a:xfrm>
        </p:spPr>
        <p:txBody>
          <a:bodyPr>
            <a:normAutofit fontScale="92500"/>
          </a:bodyPr>
          <a:lstStyle/>
          <a:p>
            <a:r>
              <a:rPr lang="fr-FR" sz="2800" b="1" dirty="0"/>
              <a:t>Que vais-je en faire ? </a:t>
            </a:r>
            <a:br>
              <a:rPr lang="fr-FR" sz="2800" b="1" dirty="0"/>
            </a:br>
            <a:r>
              <a:rPr lang="fr-FR" sz="2800" b="1" dirty="0"/>
              <a:t>Je vais le sortir de son contexte et lui en attribuer un autre. </a:t>
            </a:r>
            <a:br>
              <a:rPr lang="fr-FR" sz="2800" b="1" dirty="0"/>
            </a:br>
            <a:r>
              <a:rPr lang="fr-FR" sz="2800" b="1" dirty="0"/>
              <a:t>Le plus inattendu et le plus esthétique possible. </a:t>
            </a:r>
            <a:br>
              <a:rPr lang="fr-FR" sz="2800" b="1" dirty="0"/>
            </a:br>
            <a:r>
              <a:rPr lang="fr-FR" sz="2800" b="1" dirty="0"/>
              <a:t>Il sera seul dans le nouveau contexte, pas de cumul. </a:t>
            </a:r>
            <a:br>
              <a:rPr lang="fr-FR" sz="2800" b="1" dirty="0"/>
            </a:br>
            <a:r>
              <a:rPr lang="fr-FR" sz="2800" b="1" dirty="0"/>
              <a:t>C'est mon parti pris.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Les rangements</a:t>
            </a:r>
          </a:p>
        </p:txBody>
      </p:sp>
      <p:pic>
        <p:nvPicPr>
          <p:cNvPr id="7" name="Espace réservé du contenu 6" descr="0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116</Words>
  <Application>Microsoft Office PowerPoint</Application>
  <PresentationFormat>Affichage à l'écran (4:3)</PresentationFormat>
  <Paragraphs>21</Paragraphs>
  <Slides>35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8" baseType="lpstr">
      <vt:lpstr>Arial</vt:lpstr>
      <vt:lpstr>Calibri</vt:lpstr>
      <vt:lpstr>Thème Office</vt:lpstr>
      <vt:lpstr>Le détournement d’objets</vt:lpstr>
      <vt:lpstr>Le détournement d’objet</vt:lpstr>
      <vt:lpstr>Présentation PowerPoint</vt:lpstr>
      <vt:lpstr>Comment je procède : </vt:lpstr>
      <vt:lpstr>Qu'est ce qui détermine mon regard ?</vt:lpstr>
      <vt:lpstr>Le mannequin après plusieurs semaines m'a fait penser à Dali.</vt:lpstr>
      <vt:lpstr>Le réveil, le temps me fascinent. </vt:lpstr>
      <vt:lpstr>J'ai donc l'objet. </vt:lpstr>
      <vt:lpstr>Les rangements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sièges</vt:lpstr>
      <vt:lpstr>Présentation PowerPoint</vt:lpstr>
      <vt:lpstr>Présentation PowerPoint</vt:lpstr>
      <vt:lpstr>Présentation PowerPoint</vt:lpstr>
      <vt:lpstr>éclairage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Tables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détournement d’objets</dc:title>
  <dc:creator>NHADJI</dc:creator>
  <cp:lastModifiedBy>Gérard Dalle</cp:lastModifiedBy>
  <cp:revision>11</cp:revision>
  <dcterms:created xsi:type="dcterms:W3CDTF">2019-06-13T15:38:48Z</dcterms:created>
  <dcterms:modified xsi:type="dcterms:W3CDTF">2019-06-21T16:03:53Z</dcterms:modified>
</cp:coreProperties>
</file>