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2" r:id="rId3"/>
    <p:sldId id="263" r:id="rId4"/>
    <p:sldId id="264" r:id="rId5"/>
    <p:sldId id="265" r:id="rId6"/>
    <p:sldId id="256" r:id="rId7"/>
    <p:sldId id="257" r:id="rId8"/>
    <p:sldId id="258" r:id="rId9"/>
    <p:sldId id="259" r:id="rId10"/>
    <p:sldId id="260" r:id="rId11"/>
    <p:sldId id="261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65D3-7573-486C-B5ED-D94A9934B823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20A8-3FDE-455E-AA46-E1C942D3E3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5EF69-8113-45AF-9F60-33D96F362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>
                <a:solidFill>
                  <a:srgbClr val="002060"/>
                </a:solidFill>
              </a:rPr>
              <a:t>Trucs d’atelier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5790A63A-B584-40C4-A146-8A509F2F6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Par Gilbert Triay</a:t>
            </a:r>
          </a:p>
        </p:txBody>
      </p:sp>
    </p:spTree>
    <p:extLst>
      <p:ext uri="{BB962C8B-B14F-4D97-AF65-F5344CB8AC3E}">
        <p14:creationId xmlns:p14="http://schemas.microsoft.com/office/powerpoint/2010/main" val="292740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DSC_0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0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  <p:sp>
        <p:nvSpPr>
          <p:cNvPr id="7" name="ZoneTexte 6"/>
          <p:cNvSpPr txBox="1"/>
          <p:nvPr/>
        </p:nvSpPr>
        <p:spPr>
          <a:xfrm>
            <a:off x="5429256" y="485776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Aimant dia 15 mm épaisseur 4 mm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57752" y="392906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Diamètre 28 mm</a:t>
            </a:r>
          </a:p>
        </p:txBody>
      </p:sp>
      <p:sp>
        <p:nvSpPr>
          <p:cNvPr id="9" name="Flèche vers le haut 8"/>
          <p:cNvSpPr/>
          <p:nvPr/>
        </p:nvSpPr>
        <p:spPr>
          <a:xfrm>
            <a:off x="7072330" y="4643446"/>
            <a:ext cx="285752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>
            <a:off x="5357818" y="3714752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DSC_00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0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002060"/>
                </a:solidFill>
              </a:rPr>
              <a:t>Détails de réalisation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Support de serre-joint</a:t>
            </a:r>
          </a:p>
        </p:txBody>
      </p:sp>
      <p:pic>
        <p:nvPicPr>
          <p:cNvPr id="5" name="Espace réservé du contenu 4" descr="DSC_0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0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  <p:sp>
        <p:nvSpPr>
          <p:cNvPr id="7" name="ZoneTexte 6"/>
          <p:cNvSpPr txBox="1"/>
          <p:nvPr/>
        </p:nvSpPr>
        <p:spPr>
          <a:xfrm>
            <a:off x="1428728" y="47148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Vis de blocage</a:t>
            </a:r>
          </a:p>
        </p:txBody>
      </p:sp>
      <p:sp>
        <p:nvSpPr>
          <p:cNvPr id="8" name="Flèche vers le haut 7"/>
          <p:cNvSpPr/>
          <p:nvPr/>
        </p:nvSpPr>
        <p:spPr>
          <a:xfrm>
            <a:off x="1785918" y="3857628"/>
            <a:ext cx="142876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929322" y="464344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Ecrou inséré</a:t>
            </a:r>
          </a:p>
        </p:txBody>
      </p:sp>
      <p:sp>
        <p:nvSpPr>
          <p:cNvPr id="10" name="Flèche vers le haut 9"/>
          <p:cNvSpPr/>
          <p:nvPr/>
        </p:nvSpPr>
        <p:spPr>
          <a:xfrm>
            <a:off x="6215074" y="3857628"/>
            <a:ext cx="142876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Insertion de l’écrou</a:t>
            </a:r>
          </a:p>
        </p:txBody>
      </p:sp>
      <p:pic>
        <p:nvPicPr>
          <p:cNvPr id="4" name="Espace réservé du contenu 3" descr="DSC_0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6761006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2428860" y="27146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Bloc de guidage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86182" y="450057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Trou traversant dia 7mm</a:t>
            </a:r>
          </a:p>
        </p:txBody>
      </p:sp>
      <p:sp>
        <p:nvSpPr>
          <p:cNvPr id="7" name="Flèche vers le haut 6"/>
          <p:cNvSpPr/>
          <p:nvPr/>
        </p:nvSpPr>
        <p:spPr>
          <a:xfrm>
            <a:off x="3857620" y="4143380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643438" y="407194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Tige dia 6mm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_0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211DF5C-6E72-4AA8-9747-5E1F90FD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Insertion de l’écrou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Bloc de serrage</a:t>
            </a:r>
          </a:p>
        </p:txBody>
      </p:sp>
      <p:pic>
        <p:nvPicPr>
          <p:cNvPr id="4" name="Espace réservé du contenu 3" descr="DSC_0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2500298" y="314324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Aimant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43306" y="235743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Diamètre 28 mm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786182" y="37147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Diamètre 15 mm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86446" y="314324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Hauteur 4.5 mm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3428992" y="3286124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002060"/>
                </a:solidFill>
              </a:rPr>
              <a:t>Aimant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Aimant de chez </a:t>
            </a:r>
            <a:r>
              <a:rPr lang="fr-FR" sz="3600" b="1" dirty="0">
                <a:solidFill>
                  <a:srgbClr val="0070C0"/>
                </a:solidFill>
              </a:rPr>
              <a:t>www.supermagnete.fr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Diamètre 15 mm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Epaisseur 4 mm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3 kg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Prix : 0.70 euro (par 50) + 6.50 euro de port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Existe en dia 18 mm et dia 23 mm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9108504" cy="1470025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Poussoirs pour dégauchisseuse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B529CB61-60A4-4D96-A02F-A8332147A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_0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_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_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Accessoires pour serre-joint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Supports</a:t>
            </a:r>
          </a:p>
        </p:txBody>
      </p:sp>
      <p:pic>
        <p:nvPicPr>
          <p:cNvPr id="5" name="Espace réservé du contenu 4" descr="DSC_00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0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Protections aimantées</a:t>
            </a:r>
          </a:p>
        </p:txBody>
      </p:sp>
      <p:pic>
        <p:nvPicPr>
          <p:cNvPr id="5" name="Espace réservé du contenu 4" descr="DSC_00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0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Adaptations à différents serrages</a:t>
            </a:r>
          </a:p>
        </p:txBody>
      </p:sp>
      <p:pic>
        <p:nvPicPr>
          <p:cNvPr id="5" name="Espace réservé du contenu 4" descr="DSC_0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0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107</Words>
  <Application>Microsoft Office PowerPoint</Application>
  <PresentationFormat>Affichage à l'écran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Thème Office</vt:lpstr>
      <vt:lpstr>Trucs d’atelier</vt:lpstr>
      <vt:lpstr>Poussoirs pour dégauchisseuse</vt:lpstr>
      <vt:lpstr>Présentation PowerPoint</vt:lpstr>
      <vt:lpstr>Présentation PowerPoint</vt:lpstr>
      <vt:lpstr>Présentation PowerPoint</vt:lpstr>
      <vt:lpstr>Accessoires pour serre-joint</vt:lpstr>
      <vt:lpstr>Supports</vt:lpstr>
      <vt:lpstr>Protections aimantées</vt:lpstr>
      <vt:lpstr>Adaptations à différents serrages</vt:lpstr>
      <vt:lpstr>Présentation PowerPoint</vt:lpstr>
      <vt:lpstr>Présentation PowerPoint</vt:lpstr>
      <vt:lpstr>Détails de réalisation</vt:lpstr>
      <vt:lpstr>Support de serre-joint</vt:lpstr>
      <vt:lpstr>Insertion de l’écrou</vt:lpstr>
      <vt:lpstr>Insertion de l’écrou</vt:lpstr>
      <vt:lpstr>Bloc de serrage</vt:lpstr>
      <vt:lpstr>Aimant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Accessoires pour serre-joint</dc:title>
  <dc:creator>User</dc:creator>
  <cp:lastModifiedBy>Gérard Dalle</cp:lastModifiedBy>
  <cp:revision>4</cp:revision>
  <dcterms:created xsi:type="dcterms:W3CDTF">2019-06-17T14:46:24Z</dcterms:created>
  <dcterms:modified xsi:type="dcterms:W3CDTF">2019-06-21T19:45:17Z</dcterms:modified>
</cp:coreProperties>
</file>