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4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059F1B1-FB16-482A-9F26-31CF628646E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A7B71D-B798-4033-8E09-5B4CA896BDF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1B6901-8A13-48E0-B9DC-FDE6ECB4A81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D471F5-F35B-41B4-8F58-ADCA2EB25D8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514D7E3-54D8-4AB3-853B-E99D94E53680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6052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44853D-5BD6-45E4-BF5B-6B130CD3AA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A4F5B0-50D7-48A5-97D4-7A052589484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23592BB5-832B-4537-90D9-225587F48E5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29B4B6-5026-4632-A547-207534D1A85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D3AD79-003D-4A27-8344-6232339E5EE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BB1109-7A27-4145-A3D9-E04DAB53EDF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0C00479-27B6-48B3-9D13-12AEEE5C379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03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F03250-C973-4DD8-8D4A-44D9CF288D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949F144-385B-4831-B6F6-A7170E3EE237}" type="slidenum"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8E2257-114A-48DD-9784-E5DC6CE3AC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301E58-C0C2-4A7B-B1AD-DCAC184970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17082-943A-4969-ABFB-3C3330ED1D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44F94AE-4B3F-4EBB-BD68-0B478558D6E8}" type="slidenum">
              <a:t>10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6F5374-A91C-4045-B401-5E5B6FD179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8C2447-BCB6-4CF6-A4BA-2D3DDC0FC7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7F1552-AA1A-4A07-8F70-F026A9FF95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727F4F-1863-4BDE-8ED1-FA933292C4F8}" type="slidenum">
              <a:t>11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D3F0BD-C112-43F0-AB03-F1F6811063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7BB958-F412-4125-871E-F5B18B5F2B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511472-84AB-463E-93C3-B47C498430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5E46AC5-F70A-45A8-AB09-7C6B0AB7532C}" type="slidenum">
              <a:t>12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15E136-2F30-4ED1-BFBB-B8798CA6374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AA0463-4ED9-4E5D-86DC-0F828CA456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0714A-649F-4166-9B8F-1BAF6118F9D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07128C-EBEE-48E1-A0B2-D398905C6F32}" type="slidenum">
              <a:t>13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271EDD-09E4-4DDB-91F5-A1DD011040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5EAFF5-85D5-4EFE-B15F-40C0EFC4FD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3909C1-A016-45D9-969F-436466ED36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7C99F-ACAC-4CA5-B9A3-FED0839FF672}" type="slidenum">
              <a:t>14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171DBA-BF14-4194-A0E5-E35A1FE612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630E11-A0A9-4D53-A0CF-05537D51F8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80CFFB-C041-41A2-AD86-230D2E21D1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66DD94-46D4-4BC0-80ED-EFEC70F8CC9E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A32209-AC1A-41BD-BA1D-81AC962A0E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E58522-4181-4652-A5FB-0F45A67670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543C01-FD88-4123-859D-43ABA3ADF7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8F6F27-5830-4A28-B593-03D7BC324874}" type="slidenum">
              <a:t>16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E9B8F9-571C-4057-8657-969A4BD1D5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AD3B228-26B4-45AE-9D03-A84BEA3371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971C01-1431-4CB8-8F49-415A4D1FAE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00A981D-D7F4-443F-B31E-B2E538272F41}" type="slidenum">
              <a:t>17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7922A6-A655-4330-A9F4-C90AE1B79D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B50FEB-86EB-47FF-AA54-8D57736C54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1A14F3-CCA9-44A5-982A-565F655C59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3F5413D-7C8E-4E57-931E-D150967F3D8A}" type="slidenum">
              <a:t>18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4C51FB-C1DE-4338-8E97-8F5FB063BE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1B6610-8097-45C5-929B-5E257DE6A4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D28ED6-FE02-437F-A034-E83C3A5D9F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1A9E60C-C685-41A2-93A4-DF310272B727}" type="slidenum">
              <a:t>19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CAD028-86C2-4161-8C8C-1CCA041494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C614C9-D6B6-4C10-BD0F-2C0B7196FB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FDF7CF-7468-41C2-B61B-56A59279D4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E190C2C-8A7D-4DB5-BFB9-A649F7B0E0A9}" type="slidenum">
              <a:t>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2F34180-75AB-4F26-90B6-A32917A7BD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4498542-77CA-4362-BE7F-68C1B471FB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0CC746-62F2-47AE-A5D8-D08DFEC58E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1DE987-DE8A-4B40-9111-B5B5166D2892}" type="slidenum">
              <a:t>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2CC2FE-DF3E-4A12-8CB5-0C773A79D6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54DB0F-5D75-4256-BBA9-EF10607EB8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D43029-DC8B-4D09-ADC8-270ECB3AFF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C69D8B-ABE0-42B0-99E4-8F5C421D3348}" type="slidenum">
              <a:t>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DC1522-0F0B-426F-874E-CFB37F2117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9BEC9E-9C63-4254-8F99-7901F1B77D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FC350A-3B34-4F50-862C-8AAD340A3D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86C33A-98F4-4AC5-955E-E25FAF50F034}" type="slidenum">
              <a:t>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93F6E8-6BC3-455A-8BE5-6601B24788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C001759-CE62-40A5-87F6-090C291E63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BFF143-0F13-4CD6-8478-BCC56BA109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DC08C32-8F49-47C5-9C45-A3331A6C1914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D227BF-C2D8-41DB-8A50-B6F15E2143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4BA18F-CE18-4853-825F-24CC034DA6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841CBD-0F81-4EC1-B1D8-065A2E7E9F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CEE1E2-D710-4060-924E-AF425AAA6558}" type="slidenum">
              <a:t>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018A32-5320-448E-990A-245A4F59CA1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0A75F8-7AA3-4A18-A928-0B01E01B81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4DE5B3-684B-48F7-A26F-6FFEFA8DCA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35CF79-32AB-4460-83D6-ECFB810BC616}" type="slidenum">
              <a:t>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970D57-66C7-450D-B7E5-839D8BE966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5C1C6D-C0CB-4659-96AA-E0B3511591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2E680-F162-4F1B-A3A1-E7C1919911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EAD818-D90A-40B1-A3F7-8A7384DBF903}" type="slidenum">
              <a:t>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A97290-0E82-400D-A51D-4F3AF45E6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042F52-F53C-41B4-9478-82BEB3F446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049ED-1EA5-421D-A0C7-3800BCC4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D3CA20-A767-4C9F-8383-044A8408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ABE072-7A71-4E23-815A-241A1B1C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7B878-8792-492F-A60A-17C72D5D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1A3D64-383F-48C5-AE0B-89522F13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530014-63D6-40EB-A6B9-43F93A0C93F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77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5BE7A-A82E-40F5-B0FC-49B43FCE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41AD28-AE9B-44B4-8ECE-35439F923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D9A14-99FE-4FB4-A28C-41D6CAFC4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62E1F-A20E-4C95-BCAB-98AF7B4B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3E5D4-B21A-49AE-8444-1857CBC5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FA7D7D-E16B-462F-BB0C-C9F08D33992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59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480431-693F-419C-9633-60A3A48DA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86BB71-68E6-4E9C-8D17-7963B2E9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BDEEAB-14F7-4525-BD82-79764070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9A0413-57C5-434C-AB5C-6BA1D3C4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75FCE7-7B17-4834-8D0F-2BB18F06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B53557-8824-4B93-BFBE-C3C40A5BE4A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44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DA38EA-4751-406E-8ABA-A1E533EA0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DD68E2-A181-44E5-987B-9F67FF1D1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722112-9964-42F3-A693-74AA0DBA85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3F11B6-9615-4A66-9621-A49C2375B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42B564E-C8D0-433C-B8DE-13DA69B89FA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82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B2F367-F701-41C4-815C-2816F52B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70127-C344-49F6-AF6E-46F8FE5B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05A399-A6A7-48DD-B6FD-80F935878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A984C0-3F80-498C-8422-50C1B3831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A9E2A8C-BE13-4B99-B3F3-2D0E329BF99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617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9F87D-C031-441C-AEE6-D5345BAB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7FCD-FA96-4A64-BC27-1812780B6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F3CB7D-A4B1-4A57-8DC5-C8831082DB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17D0C-E032-4921-9CFF-11E70B1116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A39CEF9-E982-4BEC-A21D-C22D527854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51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32230-9E72-41BA-A615-8F202953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6AD6B3-64AA-423F-8384-71666C372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B44495-7299-4BD2-8515-C1D17E71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00007-6EAF-49C3-954B-26DAF4442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8CE900-B578-4175-BE62-E4E864F0B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532B82E-79B9-4096-B0EB-99DEBD634D4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133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62EEE-8391-483C-B6A1-9AEF50C79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D2F2A2-55DC-4E64-846A-A05908101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AA71FE-858C-4997-90E4-7AEFAC28B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E4191A-1AC8-4D4D-B060-A54FE80EB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7EE3201-5333-413A-8B04-3DA67421F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E9290B9-948C-43E0-8FB0-14CAC0EF95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B841C25-84C2-4577-8850-12F7CE45EE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C5A34A2-D5FA-469E-8C39-306336B4D5C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54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566DB-DF36-4973-B34A-14E3DDC9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FA6FC4-A5B1-477D-A8BD-42086432D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364E5A-708F-4DB6-A110-1EB24DD900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5FCBE2B-B892-4B85-B8DF-07B89E3336C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45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70C35D1-B086-4092-86E3-893B20E8FE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94741E-D602-4446-BB27-3850EEC74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80FC545-79A4-4C92-A11F-496AAE9811C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58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C0F81-ADC6-4D79-8BFB-8E170367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A7883E-47B0-4096-90E2-B7E664720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5C451E-EFB0-40A7-A9AB-789A48AE0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DBF80E-E811-4D0F-BDF2-1D774C8E1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D4EB43-932F-4421-BDD7-2C6A310BF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5CB91CB-6C1C-4C25-ABF5-CA80F02561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22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CB403-BF3C-498B-AF70-EF64A210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94928F-0626-4324-9C34-0F076D2BE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3DC86A-3EFF-4F48-B99B-E1F276D5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FA4EE-1F2B-48BD-BB6F-3CD391F1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698657-E2A0-4480-AE7A-C09179B1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ADF764-8A89-4984-BC91-8FE7F20DE35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182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89EA9-1069-4AED-83EA-8FA278F5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8C9AA3-1AB1-482B-AF7C-4A10FFB0A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31014-7836-4D99-8F90-F268DB432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566B4D-0C5C-4906-BAED-F61DDE881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C7CC2-4E46-4355-A7F5-E323C09F41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9C2640A-D006-4427-9653-BF8684ADF9D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21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694D5-851E-48E0-9812-643B3001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560E18-DF0C-4939-B493-3671A5E13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218FD0-A3D7-4389-AD32-89A4D86E4E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DAB065-5B84-48BA-AAB7-041C40ACB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F5DF6AE-FBAC-4AA4-974D-01881ECC8F2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641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00CD7E-46D6-465C-9051-FA303FC58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2948DF-F850-43AE-934A-62700FB8D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5B0FE8-A31C-4DF6-BFD2-C7A7EF6367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F0602D-FE11-4998-A96A-E35D86DC7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B08486E-7B43-4C44-9C48-1446F07510C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312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0A280-8293-4608-8231-12AB48D57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35DE20-F03B-4D15-8FCB-429A0F0E9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754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FF27F-4653-44C7-A522-2D73C601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916107-3B20-4A34-B54E-3FBF013FB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6647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A5C25-DC44-4FE6-99AC-0E49E772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E44AF4-14A9-4C68-BDE7-DF695A5C7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445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687E6-39F1-4E3C-BC11-0FD977E3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AD5080-BE35-4AFE-9A82-F4CA724D6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845D98-1EC4-4F95-BD04-D84F0E15E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6235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F4D2A-0F0B-428C-8F6D-2165F6C4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A70286-B973-4B30-9836-522018DBE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E5A7F7-8D8E-4ABF-A6F6-7A33098D0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9CC307-ADD6-43CE-B626-7598017BB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CF5ACD-BBF3-43C5-A2FC-60EC3E094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387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457C30-5FA3-44D8-A3E7-2B410AEAB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0063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3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4EEF9-9CCC-4E16-9D12-D6D4A7AF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8CCDE-D9D7-46B5-ABC9-DB69CCB79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44F44-482F-4B3A-9F36-DB265AD6F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F625DD-F7D0-419D-B458-EF98543C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CCE33A-C9CF-4371-8239-A84876F7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00F644-F510-4089-A1B5-8CBB7DEDCB6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867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6F3A3-6E1B-498F-B49E-3426F44B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1DFA3A-CCCA-48AF-AAA3-55845B01E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C1AC54-C891-4CE3-8C9A-00C49B038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043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A41E2-A27F-4733-912A-9F04FD7D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E03524-811B-4FF2-97BE-F2850B30E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2ED7F5-BB76-4A31-BC7A-CD061B121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9503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458F4-08C8-4F8C-B13A-60BD8F2B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222034-68A2-4C35-A89F-5511A8708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362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13685C-AE77-4B60-B712-62C75CB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49D33E-2050-4712-8B1D-92E72847A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631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B5AA8-DE5E-4BA4-83A0-0A5F7717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931A7-13B5-4488-A90D-42665F1D7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EA8F5A-CFC3-4FA5-8890-3B0419240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FBCF05-8275-45A3-BA09-A188EE95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126EB0-15C1-4C93-A293-404DAAEC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70AD09-7DF2-4468-97FF-F55E57B5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24D15A-F606-4644-B9AB-63059E055BA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18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064A2-02B4-4485-8DE4-E2C32683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A72E13-4D84-479E-BDFA-832D462A0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5F6AAC-E649-47B3-978E-100D094B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B515C7-811A-4F2B-BD94-F880D9512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B59917C-C272-46A4-978D-E99D2B9B5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4D89BF-D886-48FF-BCAC-0B4A90BF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7BA5F1-1148-4B6C-A4ED-A8277561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9F3526-2809-42F1-A54D-3C0D78C4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A160B5-CC8F-49CE-8735-FDA20179F76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5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159CD-F0E1-49B0-AB29-7D6C16FA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1AD913-B9F1-4FE2-852D-CC20B14E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EFCC59-D997-4C9A-BCBB-D389262E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CEA16B-36EB-41B5-8CB9-760F1CE1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C9F1DD-D0FC-4256-9363-AF9F5136780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59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6E8063-5055-43AE-949F-C3F81BBC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825BF8-114F-4CFB-90FF-F707ACEA8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745CF8-BE10-497B-B16A-0BD6E78F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F4109F-0EEC-40F1-B41D-E4E393365E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8207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E8C15-3C22-46A2-A378-95C005BE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638B6B-30AC-4C08-AEA5-4478CDF6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8B8173-6930-4C3E-AB70-B076E1EA2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C57CC7-A44F-4E7B-98AC-16701614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0C33B8-8F74-443E-BA4D-B3263FB3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99BA80-37B7-4A66-AA3B-C9357263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8BA7C5-875E-4894-9735-4C1D776C2F8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68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EF454-5249-4986-A9D1-BAF88ABC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F552BF8-0722-4609-A57A-E61064716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379777-89E5-4C5D-B728-2E8C4433F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9CD3E1-90D1-49D9-B763-BCBCE790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B09113-9C33-4E91-95B3-60264563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2756EA-853B-4A18-BE20-BC1ACC5E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0A8199-6E29-428F-8AB6-D3AFF47F85E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09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99CEED-0E81-45F3-9736-C261AE150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7B9A94-79D5-4479-A5AE-BEC4A25A0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13C5D1-FE45-4CFF-AF53-AA94B15E937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895FFA-B807-404A-96A1-2728DD83979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CAEF0B-955E-433E-A668-6766F96D4E2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EBE05F4-0997-49C0-A606-90CD418DA9D4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2400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fr-FR" sz="3200" b="0" i="0" u="none" strike="noStrike" kern="1200">
          <a:ln>
            <a:noFill/>
          </a:ln>
          <a:latin typeface="Arial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E05E97-D076-4E0E-A301-C080B76891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A6B6D-2650-4A73-91E0-5D1ECD6BD8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480" cy="49370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7666D-BBD7-444A-83AE-A34863BC8943}"/>
              </a:ext>
            </a:extLst>
          </p:cNvPr>
          <p:cNvSpPr/>
          <p:nvPr/>
        </p:nvSpPr>
        <p:spPr>
          <a:xfrm>
            <a:off x="725039" y="7076880"/>
            <a:ext cx="9354959" cy="9648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948AB-0ABB-43A5-8BE6-98516A1A7213}"/>
              </a:ext>
            </a:extLst>
          </p:cNvPr>
          <p:cNvSpPr/>
          <p:nvPr/>
        </p:nvSpPr>
        <p:spPr>
          <a:xfrm>
            <a:off x="1987919" y="7289279"/>
            <a:ext cx="8092079" cy="9648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6F35FD-9213-473E-B7DA-A39A43632BD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fr-FR" sz="1400">
                <a:latin typeface="Thorndale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1C16C7-9E5E-47DE-9235-5E45583D862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fr-FR" sz="1400">
                <a:latin typeface="Thorndale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B9F8A02-C4F5-4DC6-8AE2-CC96923FB81D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hangingPunct="0">
        <a:tabLst/>
        <a:defRPr lang="fr-FR" sz="24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fr-FR" sz="24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D29593-8C19-4C3B-AEC0-C0D9F5B7D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8ED9F8-C774-4A27-8209-8D6CF7F297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480" cy="49370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68E2C-E3AE-4F15-A1CE-A6C00C3285D6}"/>
              </a:ext>
            </a:extLst>
          </p:cNvPr>
          <p:cNvSpPr/>
          <p:nvPr/>
        </p:nvSpPr>
        <p:spPr>
          <a:xfrm>
            <a:off x="725039" y="7076880"/>
            <a:ext cx="9354959" cy="9648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hangingPunct="0">
        <a:tabLst/>
        <a:defRPr lang="fr-FR" sz="24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fr-FR" sz="24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60E01-3CEC-4AA1-BED6-C89445E67B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fr-FR" sz="4000">
                <a:solidFill>
                  <a:srgbClr val="FF0000"/>
                </a:solidFill>
                <a:latin typeface="Calibri" pitchFamily="34"/>
              </a:rPr>
              <a:t>Lustre goutte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3D27CCD9-2B2D-4CFF-BD00-D2FB887973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3380040" y="2015999"/>
            <a:ext cx="3315959" cy="3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BE03F4-2774-4A1A-A9E4-FF3E0D96D5E2}"/>
              </a:ext>
            </a:extLst>
          </p:cNvPr>
          <p:cNvSpPr txBox="1"/>
          <p:nvPr/>
        </p:nvSpPr>
        <p:spPr>
          <a:xfrm>
            <a:off x="4320000" y="6912000"/>
            <a:ext cx="3024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Lucie Chafiol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4AFB1-CC88-483A-9A4B-D7E67265F2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03A1D7-1F2B-4576-8232-C60742B1D12F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CBFC8-BCB9-4CB8-A43D-96590EA107A8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7CD64F-D61B-4625-9016-0F1823141C73}"/>
              </a:ext>
            </a:extLst>
          </p:cNvPr>
          <p:cNvSpPr txBox="1"/>
          <p:nvPr/>
        </p:nvSpPr>
        <p:spPr>
          <a:xfrm>
            <a:off x="9010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2D217AC-41FF-478F-85FA-9FC72F37786A}" type="slidenum">
              <a:t>10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41B2500E-0EBA-46A3-B8C8-B47D176371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97F410-39D7-4A13-9F42-7BF917C192BE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67BD41-15B5-4660-A7C9-DFE46047022D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8 cercles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A13EA740-0BC2-453E-ACB3-3F0C72C2B6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0000" y="2880000"/>
            <a:ext cx="5983920" cy="3359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559DC25E-E895-415A-9115-5F735EAEA2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787CE-6287-4B8B-8796-259A234182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DB2E42-F735-4C8C-A914-BD832A855DB0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BD4F9-07AB-425B-9B9A-A4086599B37B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787F5C-BB08-401C-A690-2A6CAB72E94B}"/>
              </a:ext>
            </a:extLst>
          </p:cNvPr>
          <p:cNvSpPr txBox="1"/>
          <p:nvPr/>
        </p:nvSpPr>
        <p:spPr>
          <a:xfrm>
            <a:off x="8866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D33A602-C550-4C83-B54F-D1C5A9257EB5}" type="slidenum">
              <a:t>11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F7A7D49-71A1-45CD-8019-6FDE8296DE7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DCFC9D7-C5E2-4158-B892-0C7FF59D96A9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1F1547-C8BC-4940-B023-3809FD7F3002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A209ECCC-39B6-41F1-8EB2-BBDB3A59E0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3391" t="17085" r="14244"/>
          <a:stretch>
            <a:fillRect/>
          </a:stretch>
        </p:blipFill>
        <p:spPr>
          <a:xfrm>
            <a:off x="2304360" y="2391480"/>
            <a:ext cx="4751640" cy="42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2DC825C4-09A4-48D5-A595-CD3F17B87C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4298F-AF31-4DAD-9E05-5D9CBAFB2F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55F0BF-1344-461F-89FC-7A4E0F005161}"/>
              </a:ext>
            </a:extLst>
          </p:cNvPr>
          <p:cNvSpPr txBox="1"/>
          <p:nvPr/>
        </p:nvSpPr>
        <p:spPr>
          <a:xfrm>
            <a:off x="8883720" y="7128000"/>
            <a:ext cx="12214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843CD7-34ED-4D07-8457-0222AD13427B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283DE9-FB1E-4B91-AE2F-A987F0E29810}"/>
              </a:ext>
            </a:extLst>
          </p:cNvPr>
          <p:cNvSpPr txBox="1"/>
          <p:nvPr/>
        </p:nvSpPr>
        <p:spPr>
          <a:xfrm>
            <a:off x="8902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065ADC4-5B40-4B62-9DA5-CDBB36EFC15E}" type="slidenum">
              <a:t>12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75490DA0-F699-4BC6-921C-8C8A6518F1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1899AC-DFCA-49FA-AA1B-C6CA2F175558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4AC4AF-87C3-4050-A32A-29FA10E0C021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9" name="">
            <a:extLst>
              <a:ext uri="{FF2B5EF4-FFF2-40B4-BE49-F238E27FC236}">
                <a16:creationId xmlns:a16="http://schemas.microsoft.com/office/drawing/2014/main" id="{E150BD61-E525-4FB3-88B7-F7EFF3200B6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974"/>
          <a:stretch>
            <a:fillRect/>
          </a:stretch>
        </p:blipFill>
        <p:spPr>
          <a:xfrm>
            <a:off x="1152000" y="1835999"/>
            <a:ext cx="3047400" cy="4849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247E5E5-231E-4A3E-97C9-E989EF37DF35}"/>
              </a:ext>
            </a:extLst>
          </p:cNvPr>
          <p:cNvSpPr txBox="1"/>
          <p:nvPr/>
        </p:nvSpPr>
        <p:spPr>
          <a:xfrm>
            <a:off x="4581719" y="2118240"/>
            <a:ext cx="5318280" cy="306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Mi-bois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Fentes à faire sur chaque élément...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16 par cercle =&gt; 8 cercles =&gt; </a:t>
            </a:r>
            <a:r>
              <a:rPr lang="fr-FR" sz="2400" b="0" i="0" u="none" strike="noStrike" kern="1200">
                <a:ln>
                  <a:noFill/>
                </a:ln>
                <a:solidFill>
                  <a:srgbClr val="FF00FF"/>
                </a:solidFill>
                <a:latin typeface="Calibri" pitchFamily="34"/>
                <a:ea typeface="Microsoft YaHei" pitchFamily="2"/>
                <a:cs typeface="Arial" pitchFamily="2"/>
              </a:rPr>
              <a:t>128</a:t>
            </a: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fentes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8 par batte =&gt; 16 battes =&gt; </a:t>
            </a:r>
            <a:r>
              <a:rPr lang="fr-FR" sz="2400" b="0" i="0" u="none" strike="noStrike" kern="1200">
                <a:ln>
                  <a:noFill/>
                </a:ln>
                <a:solidFill>
                  <a:srgbClr val="FF00FF"/>
                </a:solidFill>
                <a:latin typeface="Calibri" pitchFamily="34"/>
                <a:ea typeface="Microsoft YaHei" pitchFamily="2"/>
                <a:cs typeface="Arial" pitchFamily="2"/>
              </a:rPr>
              <a:t>128</a:t>
            </a: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encore !!!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….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C'était long !!!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2265D52-BF95-4E8F-ABB8-7A80D34A6F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07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7DEE4-C0FC-487D-8669-17ED14FEA9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9D78BF-411B-4D41-9F45-E9C2F7905403}"/>
              </a:ext>
            </a:extLst>
          </p:cNvPr>
          <p:cNvSpPr txBox="1"/>
          <p:nvPr/>
        </p:nvSpPr>
        <p:spPr>
          <a:xfrm>
            <a:off x="927792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D74BD-2B4B-4335-A1AB-1A5AB28E7E21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1647A6-22A5-4171-9DD1-E18510DFF487}"/>
              </a:ext>
            </a:extLst>
          </p:cNvPr>
          <p:cNvSpPr txBox="1"/>
          <p:nvPr/>
        </p:nvSpPr>
        <p:spPr>
          <a:xfrm>
            <a:off x="8866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3CAFF92-F039-4E8E-8547-868D16AAEFA3}" type="slidenum">
              <a:t>13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67BB4DEF-0653-4C9A-854D-43F5FC3F347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149BC51-5D05-42AE-9CF5-C14033E75387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Anecdotes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423639A8-9797-4E23-B141-7136201E48A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09520" y="2880000"/>
            <a:ext cx="2202480" cy="37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86063B0A-10FB-42D5-BC81-825E50E2C9A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76000" y="1679399"/>
            <a:ext cx="2566079" cy="42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CA0DCC-9BA5-4B4D-9BF3-7A6B4FECA38B}"/>
              </a:ext>
            </a:extLst>
          </p:cNvPr>
          <p:cNvSpPr txBox="1"/>
          <p:nvPr/>
        </p:nvSpPr>
        <p:spPr>
          <a:xfrm>
            <a:off x="7272000" y="2232000"/>
            <a:ext cx="2232000" cy="22060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Christian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Rémy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Martine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Gérald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E8A05B-C741-489F-9FBB-83F896733243}"/>
              </a:ext>
            </a:extLst>
          </p:cNvPr>
          <p:cNvSpPr txBox="1"/>
          <p:nvPr/>
        </p:nvSpPr>
        <p:spPr>
          <a:xfrm>
            <a:off x="1080000" y="6589440"/>
            <a:ext cx="2232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Jean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E6279B-589B-4852-8862-A33C56934D31}"/>
              </a:ext>
            </a:extLst>
          </p:cNvPr>
          <p:cNvSpPr txBox="1"/>
          <p:nvPr/>
        </p:nvSpPr>
        <p:spPr>
          <a:xfrm>
            <a:off x="4104000" y="6048000"/>
            <a:ext cx="2232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Henry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9F9958B7-8320-4E05-B0C0-4999119081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B1776-6D03-4C4A-AA99-94AF45B436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D7E90F-707A-45D9-85A4-5FFEAD350FF7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99E349-1A3A-4837-883E-C3FB24F2D7D2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0899FC-F437-4BF1-9ECC-012BB7B67101}"/>
              </a:ext>
            </a:extLst>
          </p:cNvPr>
          <p:cNvSpPr txBox="1"/>
          <p:nvPr/>
        </p:nvSpPr>
        <p:spPr>
          <a:xfrm>
            <a:off x="8902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621D24C-D091-474F-948C-3087CFCA5470}" type="slidenum">
              <a:t>14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98140CAF-0BAD-4A99-8704-B67A568DE2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CF8C87-C53B-4735-9EE8-4B1C0C76CFF1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DD33E9-9314-49D6-ACF6-07B8CA841FC1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1C00A9-D96D-447B-B54C-93956392154D}"/>
              </a:ext>
            </a:extLst>
          </p:cNvPr>
          <p:cNvSpPr txBox="1"/>
          <p:nvPr/>
        </p:nvSpPr>
        <p:spPr>
          <a:xfrm>
            <a:off x="1440000" y="1584000"/>
            <a:ext cx="7920000" cy="3640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Porte douille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5688551-8263-4705-BF5A-AECCB3F95D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07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C92B1D2C-A36B-49AC-9FB2-728B93449C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8193"/>
          <a:stretch>
            <a:fillRect/>
          </a:stretch>
        </p:blipFill>
        <p:spPr>
          <a:xfrm>
            <a:off x="1440000" y="2880360"/>
            <a:ext cx="1238039" cy="24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>
            <a:extLst>
              <a:ext uri="{FF2B5EF4-FFF2-40B4-BE49-F238E27FC236}">
                <a16:creationId xmlns:a16="http://schemas.microsoft.com/office/drawing/2014/main" id="{796D1ACF-F12F-4BD6-AB2F-6A248BA510B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8339" r="18598"/>
          <a:stretch>
            <a:fillRect/>
          </a:stretch>
        </p:blipFill>
        <p:spPr>
          <a:xfrm>
            <a:off x="3606840" y="2880000"/>
            <a:ext cx="4097160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623C78-35FF-482E-BAD1-AA3D0BF63475}"/>
              </a:ext>
            </a:extLst>
          </p:cNvPr>
          <p:cNvSpPr txBox="1"/>
          <p:nvPr/>
        </p:nvSpPr>
        <p:spPr>
          <a:xfrm>
            <a:off x="3528000" y="6192000"/>
            <a:ext cx="2808000" cy="9594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By Jean Danton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F9BBB-4C54-4221-9B1E-DDDF5DDFAE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DD434F-0E0F-49DA-A998-8D11B458147B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F4736-FAF5-453E-8EB9-AEB93C776215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39E6C6-F43B-467A-9CD4-A78DB0F869D9}"/>
              </a:ext>
            </a:extLst>
          </p:cNvPr>
          <p:cNvSpPr txBox="1"/>
          <p:nvPr/>
        </p:nvSpPr>
        <p:spPr>
          <a:xfrm>
            <a:off x="893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95FAD57A-317E-42E5-87F3-C2DCD8CB7E89}" type="slidenum">
              <a:t>15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3CA69EA1-FA2E-4061-8760-FB0367B0DE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225CE6-12E9-432C-8826-B620C9EC72CD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0427B5-ADCE-4B1C-B0AC-29B9E220301A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8BFB1A-7511-4995-B0AA-7122E21074FC}"/>
              </a:ext>
            </a:extLst>
          </p:cNvPr>
          <p:cNvSpPr txBox="1"/>
          <p:nvPr/>
        </p:nvSpPr>
        <p:spPr>
          <a:xfrm>
            <a:off x="1440000" y="1584000"/>
            <a:ext cx="7920000" cy="3640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Tâtonnements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C082CA-CA56-474F-86FB-88ABE9F082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43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3333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3333"/>
                </a:solidFill>
                <a:latin typeface="Calibri" pitchFamily="34"/>
              </a:rPr>
              <a:t>Assemblage &amp; Finition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0E1AC8-5304-44E8-BFC9-225ACBC4B367}"/>
              </a:ext>
            </a:extLst>
          </p:cNvPr>
          <p:cNvSpPr txBox="1"/>
          <p:nvPr/>
        </p:nvSpPr>
        <p:spPr>
          <a:xfrm>
            <a:off x="556920" y="6937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12" name="">
            <a:extLst>
              <a:ext uri="{FF2B5EF4-FFF2-40B4-BE49-F238E27FC236}">
                <a16:creationId xmlns:a16="http://schemas.microsoft.com/office/drawing/2014/main" id="{B3FE6DC4-8DE8-49C9-B9C1-95020C72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96920" y="5364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BA1CD67-AEC8-4940-878B-3F9DD16F0421}"/>
              </a:ext>
            </a:extLst>
          </p:cNvPr>
          <p:cNvSpPr txBox="1"/>
          <p:nvPr/>
        </p:nvSpPr>
        <p:spPr>
          <a:xfrm>
            <a:off x="1492919" y="19764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14" name="">
            <a:extLst>
              <a:ext uri="{FF2B5EF4-FFF2-40B4-BE49-F238E27FC236}">
                <a16:creationId xmlns:a16="http://schemas.microsoft.com/office/drawing/2014/main" id="{2AFE6BED-54A8-49D2-8B63-2C28DF70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0117" b="8453"/>
          <a:stretch>
            <a:fillRect/>
          </a:stretch>
        </p:blipFill>
        <p:spPr>
          <a:xfrm>
            <a:off x="5645520" y="2340000"/>
            <a:ext cx="3491279" cy="456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328F2B1C-A788-4567-8CC5-1A7F2753B475}"/>
              </a:ext>
            </a:extLst>
          </p:cNvPr>
          <p:cNvSpPr/>
          <p:nvPr/>
        </p:nvSpPr>
        <p:spPr>
          <a:xfrm>
            <a:off x="4516920" y="4496400"/>
            <a:ext cx="720000" cy="50399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420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2EC692-2386-4BC1-8A8C-1CD46EB0108B}"/>
              </a:ext>
            </a:extLst>
          </p:cNvPr>
          <p:cNvGrpSpPr/>
          <p:nvPr/>
        </p:nvGrpSpPr>
        <p:grpSpPr>
          <a:xfrm>
            <a:off x="1469520" y="2552400"/>
            <a:ext cx="2615400" cy="4235760"/>
            <a:chOff x="1469520" y="2552400"/>
            <a:chExt cx="2615400" cy="4235760"/>
          </a:xfrm>
        </p:grpSpPr>
        <p:pic>
          <p:nvPicPr>
            <p:cNvPr id="17" name="">
              <a:extLst>
                <a:ext uri="{FF2B5EF4-FFF2-40B4-BE49-F238E27FC236}">
                  <a16:creationId xmlns:a16="http://schemas.microsoft.com/office/drawing/2014/main" id="{45D4D094-BA29-4CD9-991E-935C98B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 t="10117"/>
            <a:stretch>
              <a:fillRect/>
            </a:stretch>
          </p:blipFill>
          <p:spPr>
            <a:xfrm>
              <a:off x="1469520" y="2552400"/>
              <a:ext cx="2615400" cy="4235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3EAE019-E694-41A8-95FB-9758BC0C0839}"/>
                </a:ext>
              </a:extLst>
            </p:cNvPr>
            <p:cNvSpPr/>
            <p:nvPr/>
          </p:nvSpPr>
          <p:spPr>
            <a:xfrm>
              <a:off x="2032919" y="2624400"/>
              <a:ext cx="1440000" cy="1152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solidFill>
              <a:srgbClr val="FF00FF">
                <a:alpha val="0"/>
              </a:srgbClr>
            </a:solidFill>
            <a:ln w="36000">
              <a:solidFill>
                <a:srgbClr val="FF33FF"/>
              </a:solidFill>
              <a:prstDash val="solid"/>
            </a:ln>
          </p:spPr>
          <p:txBody>
            <a:bodyPr vert="horz" wrap="none" lIns="108000" tIns="63000" rIns="108000" bIns="63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976FD-7185-44EE-A4A0-886C0A3618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038598-1BAA-497D-B641-57469DF614C5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5C14BE-73B1-4149-82E3-214B5131329D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EEDCFA-6469-43E0-94A8-4D4205046B9D}"/>
              </a:ext>
            </a:extLst>
          </p:cNvPr>
          <p:cNvSpPr txBox="1"/>
          <p:nvPr/>
        </p:nvSpPr>
        <p:spPr>
          <a:xfrm>
            <a:off x="8902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A1FD460-5F63-432A-A8AB-67E19A6105D8}" type="slidenum">
              <a:t>16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EA9729CE-33DA-4412-BA54-E369D02219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62B546-0654-4012-8518-15CADA6D9746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3C1664-8A95-471D-8FEB-D0A7A9963374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05DE00-76F9-4B3A-A6EA-B0E27389F84C}"/>
              </a:ext>
            </a:extLst>
          </p:cNvPr>
          <p:cNvSpPr txBox="1"/>
          <p:nvPr/>
        </p:nvSpPr>
        <p:spPr>
          <a:xfrm>
            <a:off x="1440000" y="1584000"/>
            <a:ext cx="7920000" cy="3640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Petits soucis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Les cercles ont vrillées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Des fentes modifiées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Quelques petits défauts =&gt; la perfection n'existe pas 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20F14A0-3066-48F5-A9CF-54F2A2E2DE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43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3333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3333"/>
                </a:solidFill>
                <a:latin typeface="Calibri" pitchFamily="34"/>
              </a:rPr>
              <a:t>Assemblage &amp; Finition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4E11D065-DC50-4CD5-A276-6A36BDB7CC1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8146"/>
          <a:stretch>
            <a:fillRect/>
          </a:stretch>
        </p:blipFill>
        <p:spPr>
          <a:xfrm>
            <a:off x="1764000" y="4031999"/>
            <a:ext cx="2664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>
            <a:extLst>
              <a:ext uri="{FF2B5EF4-FFF2-40B4-BE49-F238E27FC236}">
                <a16:creationId xmlns:a16="http://schemas.microsoft.com/office/drawing/2014/main" id="{BF8E90FE-AAD0-43C4-A517-7C598993E5A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20327"/>
          <a:stretch>
            <a:fillRect/>
          </a:stretch>
        </p:blipFill>
        <p:spPr>
          <a:xfrm>
            <a:off x="5346720" y="4031999"/>
            <a:ext cx="3005279" cy="29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C2217-B38A-4395-8CFA-0B6B25D8FF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094A23-E657-4061-8E88-239CABB99695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BD1D3-B29C-4060-94F6-6C1DF5BB419E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52948C-B089-494B-80F1-F8495050ED79}"/>
              </a:ext>
            </a:extLst>
          </p:cNvPr>
          <p:cNvSpPr txBox="1"/>
          <p:nvPr/>
        </p:nvSpPr>
        <p:spPr>
          <a:xfrm>
            <a:off x="893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4A6E6C01-DFAD-4BF4-9477-0BCB4D91E486}" type="slidenum">
              <a:t>17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4A8B2616-E373-42D7-8908-612C269C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7EAEDB-0E67-4DC8-83FA-7D7CBA4EC41E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DCEA31-B6D8-4F90-B356-B5F26D5222F6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D246D-1764-4343-9C04-F1312CA761FD}"/>
              </a:ext>
            </a:extLst>
          </p:cNvPr>
          <p:cNvSpPr txBox="1"/>
          <p:nvPr/>
        </p:nvSpPr>
        <p:spPr>
          <a:xfrm>
            <a:off x="1440000" y="1584000"/>
            <a:ext cx="7920000" cy="3640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La fin 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Finition huile Osmo (incolore, satinée)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51F0FD2-F50F-4F7A-A220-3ECD235071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43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Assemblage &amp; Finition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447AB34C-4156-43B6-B891-32412DE031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19472"/>
          <a:stretch>
            <a:fillRect/>
          </a:stretch>
        </p:blipFill>
        <p:spPr>
          <a:xfrm>
            <a:off x="729359" y="2448000"/>
            <a:ext cx="3374640" cy="45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>
            <a:extLst>
              <a:ext uri="{FF2B5EF4-FFF2-40B4-BE49-F238E27FC236}">
                <a16:creationId xmlns:a16="http://schemas.microsoft.com/office/drawing/2014/main" id="{3F5E45C5-50CB-4AB9-B938-7A409B6E442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4996" b="2146"/>
          <a:stretch>
            <a:fillRect/>
          </a:stretch>
        </p:blipFill>
        <p:spPr>
          <a:xfrm>
            <a:off x="4752000" y="2268000"/>
            <a:ext cx="3816000" cy="467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1454B-D489-4DC0-80C6-509AB264CB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4DD26-EC4E-4935-8870-8C73EE95AA3F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1EC43-9C9A-435B-95B5-B98957B13842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60493B-DD92-4551-B560-C9E1A56701E2}"/>
              </a:ext>
            </a:extLst>
          </p:cNvPr>
          <p:cNvSpPr txBox="1"/>
          <p:nvPr/>
        </p:nvSpPr>
        <p:spPr>
          <a:xfrm>
            <a:off x="8902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3DA4847-F5C9-4327-A22A-436E543ACA08}" type="slidenum">
              <a:t>18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A6F584D0-31C1-42C2-A0B6-69B3DE9331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C0997F8-A3A7-4B63-9F71-71082E480FF6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5347CD-36FB-4D1E-8652-179183184C37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01A8C-515A-4F48-A8DD-702C380683C3}"/>
              </a:ext>
            </a:extLst>
          </p:cNvPr>
          <p:cNvSpPr txBox="1"/>
          <p:nvPr/>
        </p:nvSpPr>
        <p:spPr>
          <a:xfrm>
            <a:off x="1440000" y="1584000"/>
            <a:ext cx="7920000" cy="3640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172FF95-61F0-4C4E-859E-47C56862B1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543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Assemblage &amp; Finition</a:t>
            </a:r>
          </a:p>
        </p:txBody>
      </p:sp>
      <p:pic>
        <p:nvPicPr>
          <p:cNvPr id="11" name="">
            <a:extLst>
              <a:ext uri="{FF2B5EF4-FFF2-40B4-BE49-F238E27FC236}">
                <a16:creationId xmlns:a16="http://schemas.microsoft.com/office/drawing/2014/main" id="{A6D242AB-415F-4305-A142-64F08C248A0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28480" y="1692000"/>
            <a:ext cx="4043519" cy="51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C4420A3-375B-44AD-9149-C2911355EC10}"/>
              </a:ext>
            </a:extLst>
          </p:cNvPr>
          <p:cNvSpPr txBox="1"/>
          <p:nvPr/>
        </p:nvSpPr>
        <p:spPr>
          <a:xfrm>
            <a:off x="6372000" y="2520000"/>
            <a:ext cx="3671999" cy="1949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1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Dimension 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55 cm (hauteur)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38 cm (largeur)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56684-2C94-4249-B8BC-21CB8A063B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3D33B5-2AAC-4781-A9D5-EF53098FFCF0}"/>
              </a:ext>
            </a:extLst>
          </p:cNvPr>
          <p:cNvSpPr txBox="1"/>
          <p:nvPr/>
        </p:nvSpPr>
        <p:spPr>
          <a:xfrm>
            <a:off x="927792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FC7F4-6404-4A0F-B31B-BEBC46A98BE7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C35419-5CA1-4C88-99EA-77EE5E96B7B0}"/>
              </a:ext>
            </a:extLst>
          </p:cNvPr>
          <p:cNvSpPr txBox="1"/>
          <p:nvPr/>
        </p:nvSpPr>
        <p:spPr>
          <a:xfrm>
            <a:off x="8866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495B81FD-CF50-4923-B119-98600E330B0B}" type="slidenum">
              <a:t>19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1F8FB3BC-D872-4399-BF80-1D6FE5EFF6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3A9907-375D-456D-B23D-B62EDF770DE3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 Au Passionnés du bois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C201A8F7-F16F-4740-A828-F3ACEF2D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09520" y="2880000"/>
            <a:ext cx="2202480" cy="37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F617EA67-E9A3-4426-A92A-6727597B5C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76000" y="2363400"/>
            <a:ext cx="2566079" cy="42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E739F85-266A-4312-8C29-F0F5FA89DE8C}"/>
              </a:ext>
            </a:extLst>
          </p:cNvPr>
          <p:cNvSpPr txBox="1"/>
          <p:nvPr/>
        </p:nvSpPr>
        <p:spPr>
          <a:xfrm>
            <a:off x="7272000" y="2232000"/>
            <a:ext cx="2232000" cy="2577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Jean 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Jean-Louis V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Christian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Rémy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Martine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Gérald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D0E869-5A1E-4819-8CAD-30A1928501AB}"/>
              </a:ext>
            </a:extLst>
          </p:cNvPr>
          <p:cNvSpPr txBox="1"/>
          <p:nvPr/>
        </p:nvSpPr>
        <p:spPr>
          <a:xfrm>
            <a:off x="1080000" y="6589440"/>
            <a:ext cx="2232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Jean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FDDC12-6AA5-4582-820A-48CCECBF8E90}"/>
              </a:ext>
            </a:extLst>
          </p:cNvPr>
          <p:cNvSpPr txBox="1"/>
          <p:nvPr/>
        </p:nvSpPr>
        <p:spPr>
          <a:xfrm>
            <a:off x="4536000" y="6593760"/>
            <a:ext cx="2232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8"/>
              <a:buBlip>
                <a:blip r:embed="rId6"/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Henry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1E847DD4-0F44-4E8B-83A9-B69765B129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3333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3333"/>
                </a:solidFill>
                <a:latin typeface="Calibri" pitchFamily="34"/>
              </a:rPr>
              <a:t>Remerciements 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0ED2F-44FC-4D5A-865B-98EE4DE1C6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 algn="l"/>
            <a:r>
              <a:rPr lang="fr-FR" sz="4000">
                <a:solidFill>
                  <a:srgbClr val="FF0000"/>
                </a:solidFill>
                <a:latin typeface="Calibri" pitchFamily="34"/>
              </a:rPr>
              <a:t>		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B71B9C-314F-46FA-9920-8DE04C345CCA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805BA3-8652-48BF-8369-7116C3BCA1EC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66D1BF-635C-4BAE-BADA-C287256FA9A4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85E1E9C-2FB4-4145-ADBB-79DB915A7C4D}" type="slidenum">
              <a:t>2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D372CC9-12B3-4951-8958-F95EED81FF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6BB192-5FD4-4F57-9EE6-3745C608998A}"/>
              </a:ext>
            </a:extLst>
          </p:cNvPr>
          <p:cNvSpPr txBox="1"/>
          <p:nvPr/>
        </p:nvSpPr>
        <p:spPr>
          <a:xfrm>
            <a:off x="1440000" y="1584000"/>
            <a:ext cx="7920000" cy="4960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000" b="0" i="0" u="none" strike="noStrike" kern="1200">
                <a:ln>
                  <a:noFill/>
                </a:ln>
                <a:latin typeface="Calibri Light" pitchFamily="34"/>
                <a:ea typeface="Microsoft YaHei" pitchFamily="2"/>
                <a:cs typeface="Arial" pitchFamily="2"/>
              </a:rPr>
              <a:t> </a:t>
            </a:r>
            <a:r>
              <a:rPr lang="fr-FR" sz="2800" b="0" i="0" u="none" strike="noStrike" kern="1200">
                <a:ln>
                  <a:noFill/>
                </a:ln>
                <a:latin typeface="Calibri Light" pitchFamily="34"/>
                <a:ea typeface="Microsoft YaHei" pitchFamily="2"/>
                <a:cs typeface="Arial" pitchFamily="2"/>
              </a:rPr>
              <a:t> </a:t>
            </a:r>
            <a:r>
              <a:rPr lang="fr-FR" sz="4000" b="0" i="0" u="none" strike="noStrike" kern="1200">
                <a:ln>
                  <a:noFill/>
                </a:ln>
                <a:solidFill>
                  <a:srgbClr val="FF3333"/>
                </a:solidFill>
                <a:latin typeface="Calibri" pitchFamily="34"/>
                <a:ea typeface="Microsoft YaHei" pitchFamily="2"/>
                <a:cs typeface="Arial" pitchFamily="2"/>
              </a:rPr>
              <a:t>Dessin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4000" b="0" i="0" u="none" strike="noStrike" kern="1200">
              <a:ln>
                <a:noFill/>
              </a:ln>
              <a:solidFill>
                <a:srgbClr val="FF3333"/>
              </a:solidFill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4000" b="0" i="0" u="none" strike="noStrike" kern="1200">
                <a:ln>
                  <a:noFill/>
                </a:ln>
                <a:solidFill>
                  <a:srgbClr val="FF3333"/>
                </a:solidFill>
                <a:latin typeface="Calibri" pitchFamily="34"/>
                <a:ea typeface="Microsoft YaHei" pitchFamily="2"/>
                <a:cs typeface="Arial" pitchFamily="2"/>
              </a:rPr>
              <a:t>  Fabrication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Microsoft YaHei" pitchFamily="2"/>
                <a:cs typeface="Arial" pitchFamily="2"/>
              </a:rPr>
              <a:t>Dimension 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Microsoft YaHei" pitchFamily="2"/>
                <a:cs typeface="Arial" pitchFamily="2"/>
              </a:rPr>
              <a:t>38 cm (largeur)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Microsoft YaHei" pitchFamily="2"/>
                <a:cs typeface="Arial" pitchFamily="2"/>
              </a:rPr>
              <a:t>55 cm (hauteur)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2400" b="0" i="0" u="none" strike="noStrike" kern="1200">
              <a:ln>
                <a:noFill/>
              </a:ln>
              <a:solidFill>
                <a:srgbClr val="FFFFFF"/>
              </a:solidFill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4000" b="0" i="0" u="none" strike="noStrike" kern="1200">
                <a:ln>
                  <a:noFill/>
                </a:ln>
                <a:solidFill>
                  <a:srgbClr val="FF3333"/>
                </a:solidFill>
                <a:latin typeface="Calibri" pitchFamily="34"/>
                <a:ea typeface="Microsoft YaHei" pitchFamily="2"/>
                <a:cs typeface="Arial" pitchFamily="2"/>
              </a:rPr>
              <a:t>  Montage &amp; Finition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2400" b="0" i="0" u="none" strike="noStrike" kern="1200">
              <a:ln>
                <a:noFill/>
              </a:ln>
              <a:latin typeface="Calibri Light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1800" b="0" i="0" u="none" strike="noStrike" kern="1200">
              <a:ln>
                <a:noFill/>
              </a:ln>
              <a:latin typeface="Calibri Light" pitchFamily="34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A3A02-D67C-47FE-B8EE-F6082BC35E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 algn="l"/>
            <a:r>
              <a:rPr lang="fr-FR" sz="4000">
                <a:solidFill>
                  <a:srgbClr val="FF0000"/>
                </a:solidFill>
                <a:latin typeface="Calibri" pitchFamily="34"/>
              </a:rPr>
              <a:t>		 Dessin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A3D754-679B-46F2-A3E0-3E94C782EC34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739DF-1D41-42E9-AC80-DBDA85A10D8D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3AD8E8-7308-470D-B57B-F86277EF43A7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037E7F6-A793-422F-B194-217346048803}" type="slidenum">
              <a:t>3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C722566C-8861-42D2-8F13-52022159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F9945B-CE30-405C-AF33-246687B58B56}"/>
              </a:ext>
            </a:extLst>
          </p:cNvPr>
          <p:cNvSpPr txBox="1"/>
          <p:nvPr/>
        </p:nvSpPr>
        <p:spPr>
          <a:xfrm>
            <a:off x="1440000" y="1584000"/>
            <a:ext cx="7920000" cy="3972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000" b="0" i="0" u="none" strike="noStrike" kern="1200">
                <a:ln>
                  <a:noFill/>
                </a:ln>
                <a:latin typeface="Calibri Light" pitchFamily="34"/>
                <a:ea typeface="Microsoft YaHei" pitchFamily="2"/>
                <a:cs typeface="Arial" pitchFamily="2"/>
              </a:rPr>
              <a:t>  </a:t>
            </a: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de la batte et des cercles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 16 battes &amp; 8 cercles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 Hêtre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 planche =&gt; latte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 Largeur : 6 cm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  Epaisseur : 3 mm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2400" b="0" i="0" u="none" strike="noStrike" kern="1200">
              <a:ln>
                <a:noFill/>
              </a:ln>
              <a:latin typeface="Calibri Light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9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</a:pPr>
            <a:endParaRPr lang="fr-FR" sz="1800" b="0" i="0" u="none" strike="noStrike" kern="1200">
              <a:ln>
                <a:noFill/>
              </a:ln>
              <a:latin typeface="Calibri Light" pitchFamily="34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53FD5-B2B6-44EC-AF67-88D781EBE6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2BC787-4135-4F6B-B8A1-8893E281F87C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731C31-6F4C-4FB0-B927-887D848C03CE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B1EE28-E4F8-4928-A79C-2A818F2617D2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5C03EF7-B0A4-4C96-96D0-EA76F974B749}" type="slidenum">
              <a:t>4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00B85D8C-8B74-4BCE-A3B1-C6AA93A6B7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16700-EA4B-4DFC-90C3-7B3B80B181FF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Batte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6 morceaux différents / batte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1079E845-6030-473E-A128-071FDC7550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72000" y="1007999"/>
            <a:ext cx="3491999" cy="59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507037B3-293A-4D30-B87F-E6150AA3E4E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65280" y="3671999"/>
            <a:ext cx="2142720" cy="214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754C539-EA2B-4D2E-9B6F-75E0B8457686}"/>
              </a:ext>
            </a:extLst>
          </p:cNvPr>
          <p:cNvSpPr txBox="1"/>
          <p:nvPr/>
        </p:nvSpPr>
        <p:spPr>
          <a:xfrm>
            <a:off x="1475999" y="5903999"/>
            <a:ext cx="2808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Scie à chantourner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F07F2593-0F1F-4CB1-A1C7-4CA975B648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4000">
                <a:solidFill>
                  <a:srgbClr val="FF0000"/>
                </a:solidFill>
                <a:latin typeface="Calibri" pitchFamily="34"/>
              </a:rPr>
              <a:t>		 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3709C-A4DA-448A-9A01-E47A77F079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8078F4-487C-4325-8861-CE76E3D4E71D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8486B6-D0D0-493A-8DEB-E40A0EFC0C77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B02A9C-C6DB-4222-8D78-BEC4F32D6B23}"/>
              </a:ext>
            </a:extLst>
          </p:cNvPr>
          <p:cNvSpPr txBox="1"/>
          <p:nvPr/>
        </p:nvSpPr>
        <p:spPr>
          <a:xfrm>
            <a:off x="9154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9B37C306-C076-4C59-B87A-E50511F23443}" type="slidenum">
              <a:t>5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DA63363E-B498-4419-90A1-0BCE8C622B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F29004-EC5C-4E4E-BF3D-676C7A5A2AFF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D890F5B3-0205-450E-A832-C7E4C928ED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6999" y="1486800"/>
            <a:ext cx="2925000" cy="52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2881A0A5-64AA-453E-8D60-450E5AA9E7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4444"/>
          <a:stretch>
            <a:fillRect/>
          </a:stretch>
        </p:blipFill>
        <p:spPr>
          <a:xfrm>
            <a:off x="3744000" y="1461599"/>
            <a:ext cx="3599640" cy="19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170EB6F2-8975-4695-A995-61E978BB562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3797"/>
          <a:stretch>
            <a:fillRect/>
          </a:stretch>
        </p:blipFill>
        <p:spPr>
          <a:xfrm>
            <a:off x="6795000" y="2808000"/>
            <a:ext cx="2636999" cy="383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D84C8AED-1B82-4E4C-A545-8F30192AFE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45"/>
                                          </p:val>
                                        </p:tav>
                                        <p:tav tm="69900">
                                          <p:val>
                                            <p:strVal val="45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3462B-36E1-42F1-8B22-D2BFD5BFF0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6CA433-5032-4D9E-8D45-7B1C93F5544C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DC894-F19F-4069-886D-895844487927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E4CB6B8-4E1F-4F28-90A7-2118E0D6707C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6FB218A-A9C4-4AAE-ABA7-B418B87DDF3E}" type="slidenum">
              <a:t>6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EE00DB3F-84D6-487E-9343-59863E45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89FC3F-006C-4C8A-ACD1-76AAC64BAA76}"/>
              </a:ext>
            </a:extLst>
          </p:cNvPr>
          <p:cNvSpPr txBox="1"/>
          <p:nvPr/>
        </p:nvSpPr>
        <p:spPr>
          <a:xfrm>
            <a:off x="1440000" y="1584000"/>
            <a:ext cx="7920000" cy="2525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Cercles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8 cercles différents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Mini  15,2 cm de diamètre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Maxi 36 cm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ACD1694-EE5E-4C61-9309-385B59569F3F}"/>
              </a:ext>
            </a:extLst>
          </p:cNvPr>
          <p:cNvGrpSpPr/>
          <p:nvPr/>
        </p:nvGrpSpPr>
        <p:grpSpPr>
          <a:xfrm>
            <a:off x="7200000" y="4109040"/>
            <a:ext cx="1908000" cy="1866960"/>
            <a:chOff x="7200000" y="4109040"/>
            <a:chExt cx="1908000" cy="186696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739ACFB-A4E2-498F-B069-B5EB33DE46B7}"/>
                </a:ext>
              </a:extLst>
            </p:cNvPr>
            <p:cNvGrpSpPr/>
            <p:nvPr/>
          </p:nvGrpSpPr>
          <p:grpSpPr>
            <a:xfrm>
              <a:off x="7236000" y="4109040"/>
              <a:ext cx="1872000" cy="1866960"/>
              <a:chOff x="7236000" y="4109040"/>
              <a:chExt cx="1872000" cy="186696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D1519A-DBD9-43F0-9556-905A009E74DE}"/>
                  </a:ext>
                </a:extLst>
              </p:cNvPr>
              <p:cNvSpPr/>
              <p:nvPr/>
            </p:nvSpPr>
            <p:spPr>
              <a:xfrm>
                <a:off x="7236000" y="4109040"/>
                <a:ext cx="1872000" cy="1866960"/>
              </a:xfrm>
              <a:prstGeom prst="rect">
                <a:avLst/>
              </a:prstGeom>
              <a:solidFill>
                <a:srgbClr val="CFE7F5">
                  <a:alpha val="50000"/>
                </a:srgbClr>
              </a:solidFill>
              <a:ln w="0">
                <a:solidFill>
                  <a:srgbClr val="CCFF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1" name="Connecteur droit 10">
                <a:extLst>
                  <a:ext uri="{FF2B5EF4-FFF2-40B4-BE49-F238E27FC236}">
                    <a16:creationId xmlns:a16="http://schemas.microsoft.com/office/drawing/2014/main" id="{47DACCF6-B84F-415E-88FE-58893504EEFE}"/>
                  </a:ext>
                </a:extLst>
              </p:cNvPr>
              <p:cNvSpPr/>
              <p:nvPr/>
            </p:nvSpPr>
            <p:spPr>
              <a:xfrm>
                <a:off x="7452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2" name="Connecteur droit 11">
                <a:extLst>
                  <a:ext uri="{FF2B5EF4-FFF2-40B4-BE49-F238E27FC236}">
                    <a16:creationId xmlns:a16="http://schemas.microsoft.com/office/drawing/2014/main" id="{6EC2CEAD-AA83-489E-92C2-C0BCE9A091D0}"/>
                  </a:ext>
                </a:extLst>
              </p:cNvPr>
              <p:cNvSpPr/>
              <p:nvPr/>
            </p:nvSpPr>
            <p:spPr>
              <a:xfrm>
                <a:off x="7668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3" name="Connecteur droit 12">
                <a:extLst>
                  <a:ext uri="{FF2B5EF4-FFF2-40B4-BE49-F238E27FC236}">
                    <a16:creationId xmlns:a16="http://schemas.microsoft.com/office/drawing/2014/main" id="{3BE8ED7C-BAA3-4A72-BA02-2899811E0485}"/>
                  </a:ext>
                </a:extLst>
              </p:cNvPr>
              <p:cNvSpPr/>
              <p:nvPr/>
            </p:nvSpPr>
            <p:spPr>
              <a:xfrm>
                <a:off x="7883999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4" name="Connecteur droit 13">
                <a:extLst>
                  <a:ext uri="{FF2B5EF4-FFF2-40B4-BE49-F238E27FC236}">
                    <a16:creationId xmlns:a16="http://schemas.microsoft.com/office/drawing/2014/main" id="{1AF71011-D85A-4033-9936-31EAF550B004}"/>
                  </a:ext>
                </a:extLst>
              </p:cNvPr>
              <p:cNvSpPr/>
              <p:nvPr/>
            </p:nvSpPr>
            <p:spPr>
              <a:xfrm>
                <a:off x="8100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5" name="Connecteur droit 14">
                <a:extLst>
                  <a:ext uri="{FF2B5EF4-FFF2-40B4-BE49-F238E27FC236}">
                    <a16:creationId xmlns:a16="http://schemas.microsoft.com/office/drawing/2014/main" id="{361FBDCE-6A84-4CCE-AD22-FEE725638B03}"/>
                  </a:ext>
                </a:extLst>
              </p:cNvPr>
              <p:cNvSpPr/>
              <p:nvPr/>
            </p:nvSpPr>
            <p:spPr>
              <a:xfrm>
                <a:off x="8316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6" name="Connecteur droit 15">
                <a:extLst>
                  <a:ext uri="{FF2B5EF4-FFF2-40B4-BE49-F238E27FC236}">
                    <a16:creationId xmlns:a16="http://schemas.microsoft.com/office/drawing/2014/main" id="{7ACE729C-9034-4387-9779-36CC228ADB5D}"/>
                  </a:ext>
                </a:extLst>
              </p:cNvPr>
              <p:cNvSpPr/>
              <p:nvPr/>
            </p:nvSpPr>
            <p:spPr>
              <a:xfrm>
                <a:off x="8532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7" name="Connecteur droit 16">
                <a:extLst>
                  <a:ext uri="{FF2B5EF4-FFF2-40B4-BE49-F238E27FC236}">
                    <a16:creationId xmlns:a16="http://schemas.microsoft.com/office/drawing/2014/main" id="{ED8A6459-8CCE-4EFB-858C-A2618B1CE6D5}"/>
                  </a:ext>
                </a:extLst>
              </p:cNvPr>
              <p:cNvSpPr/>
              <p:nvPr/>
            </p:nvSpPr>
            <p:spPr>
              <a:xfrm>
                <a:off x="8712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8" name="Connecteur droit 17">
                <a:extLst>
                  <a:ext uri="{FF2B5EF4-FFF2-40B4-BE49-F238E27FC236}">
                    <a16:creationId xmlns:a16="http://schemas.microsoft.com/office/drawing/2014/main" id="{451F8FA2-0678-4579-B9AD-41EF032478EA}"/>
                  </a:ext>
                </a:extLst>
              </p:cNvPr>
              <p:cNvSpPr/>
              <p:nvPr/>
            </p:nvSpPr>
            <p:spPr>
              <a:xfrm>
                <a:off x="8928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19" name="Connecteur droit 18">
                <a:extLst>
                  <a:ext uri="{FF2B5EF4-FFF2-40B4-BE49-F238E27FC236}">
                    <a16:creationId xmlns:a16="http://schemas.microsoft.com/office/drawing/2014/main" id="{ADBCC73E-FA0E-45A1-AD6A-AB2759BDE898}"/>
                  </a:ext>
                </a:extLst>
              </p:cNvPr>
              <p:cNvSpPr/>
              <p:nvPr/>
            </p:nvSpPr>
            <p:spPr>
              <a:xfrm>
                <a:off x="7452000" y="4109040"/>
                <a:ext cx="0" cy="18669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A6E98C0-59EE-4E9B-977D-FAF552BF2176}"/>
                </a:ext>
              </a:extLst>
            </p:cNvPr>
            <p:cNvGrpSpPr/>
            <p:nvPr/>
          </p:nvGrpSpPr>
          <p:grpSpPr>
            <a:xfrm>
              <a:off x="7200000" y="4109040"/>
              <a:ext cx="1872000" cy="1866960"/>
              <a:chOff x="7200000" y="4109040"/>
              <a:chExt cx="1872000" cy="186696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AD40CE7-6DE2-4A3C-8569-3644840A9753}"/>
                  </a:ext>
                </a:extLst>
              </p:cNvPr>
              <p:cNvSpPr/>
              <p:nvPr/>
            </p:nvSpPr>
            <p:spPr>
              <a:xfrm rot="10800000">
                <a:off x="7200000" y="4109040"/>
                <a:ext cx="1872000" cy="1866960"/>
              </a:xfrm>
              <a:prstGeom prst="rect">
                <a:avLst/>
              </a:prstGeom>
              <a:solidFill>
                <a:srgbClr val="CFE7F5">
                  <a:alpha val="50000"/>
                </a:srgbClr>
              </a:solidFill>
              <a:ln w="0">
                <a:solidFill>
                  <a:srgbClr val="CCFF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2" name="Connecteur droit 21">
                <a:extLst>
                  <a:ext uri="{FF2B5EF4-FFF2-40B4-BE49-F238E27FC236}">
                    <a16:creationId xmlns:a16="http://schemas.microsoft.com/office/drawing/2014/main" id="{60B3EC5C-DD8C-4549-873F-15F81FDA440D}"/>
                  </a:ext>
                </a:extLst>
              </p:cNvPr>
              <p:cNvSpPr/>
              <p:nvPr/>
            </p:nvSpPr>
            <p:spPr>
              <a:xfrm>
                <a:off x="7200000" y="4284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3" name="Connecteur droit 22">
                <a:extLst>
                  <a:ext uri="{FF2B5EF4-FFF2-40B4-BE49-F238E27FC236}">
                    <a16:creationId xmlns:a16="http://schemas.microsoft.com/office/drawing/2014/main" id="{8CC34FB2-3DC8-4890-B8D2-953B3744B413}"/>
                  </a:ext>
                </a:extLst>
              </p:cNvPr>
              <p:cNvSpPr/>
              <p:nvPr/>
            </p:nvSpPr>
            <p:spPr>
              <a:xfrm>
                <a:off x="7200000" y="4500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4" name="Connecteur droit 23">
                <a:extLst>
                  <a:ext uri="{FF2B5EF4-FFF2-40B4-BE49-F238E27FC236}">
                    <a16:creationId xmlns:a16="http://schemas.microsoft.com/office/drawing/2014/main" id="{2BDE3F38-ABF0-44CE-8BE1-01B447E26FAB}"/>
                  </a:ext>
                </a:extLst>
              </p:cNvPr>
              <p:cNvSpPr/>
              <p:nvPr/>
            </p:nvSpPr>
            <p:spPr>
              <a:xfrm>
                <a:off x="7200000" y="4716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5" name="Connecteur droit 24">
                <a:extLst>
                  <a:ext uri="{FF2B5EF4-FFF2-40B4-BE49-F238E27FC236}">
                    <a16:creationId xmlns:a16="http://schemas.microsoft.com/office/drawing/2014/main" id="{EA803389-47BE-449D-84D6-5390AF7599BC}"/>
                  </a:ext>
                </a:extLst>
              </p:cNvPr>
              <p:cNvSpPr/>
              <p:nvPr/>
            </p:nvSpPr>
            <p:spPr>
              <a:xfrm>
                <a:off x="7200000" y="4932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6" name="Connecteur droit 25">
                <a:extLst>
                  <a:ext uri="{FF2B5EF4-FFF2-40B4-BE49-F238E27FC236}">
                    <a16:creationId xmlns:a16="http://schemas.microsoft.com/office/drawing/2014/main" id="{6127DB50-9342-499D-8954-66BE92FCE163}"/>
                  </a:ext>
                </a:extLst>
              </p:cNvPr>
              <p:cNvSpPr/>
              <p:nvPr/>
            </p:nvSpPr>
            <p:spPr>
              <a:xfrm>
                <a:off x="7200000" y="5148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7" name="Connecteur droit 26">
                <a:extLst>
                  <a:ext uri="{FF2B5EF4-FFF2-40B4-BE49-F238E27FC236}">
                    <a16:creationId xmlns:a16="http://schemas.microsoft.com/office/drawing/2014/main" id="{1420D502-80B9-46D3-AA50-43055475D9BD}"/>
                  </a:ext>
                </a:extLst>
              </p:cNvPr>
              <p:cNvSpPr/>
              <p:nvPr/>
            </p:nvSpPr>
            <p:spPr>
              <a:xfrm>
                <a:off x="7200000" y="5364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8" name="Connecteur droit 27">
                <a:extLst>
                  <a:ext uri="{FF2B5EF4-FFF2-40B4-BE49-F238E27FC236}">
                    <a16:creationId xmlns:a16="http://schemas.microsoft.com/office/drawing/2014/main" id="{11CA8D71-AF3D-414E-A278-423F620CA105}"/>
                  </a:ext>
                </a:extLst>
              </p:cNvPr>
              <p:cNvSpPr/>
              <p:nvPr/>
            </p:nvSpPr>
            <p:spPr>
              <a:xfrm>
                <a:off x="7200000" y="5580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  <p:sp>
            <p:nvSpPr>
              <p:cNvPr id="29" name="Connecteur droit 28">
                <a:extLst>
                  <a:ext uri="{FF2B5EF4-FFF2-40B4-BE49-F238E27FC236}">
                    <a16:creationId xmlns:a16="http://schemas.microsoft.com/office/drawing/2014/main" id="{6E75D1DF-768F-4B12-A154-B0408B815559}"/>
                  </a:ext>
                </a:extLst>
              </p:cNvPr>
              <p:cNvSpPr/>
              <p:nvPr/>
            </p:nvSpPr>
            <p:spPr>
              <a:xfrm>
                <a:off x="7200000" y="5796000"/>
                <a:ext cx="1872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Arial" pitchFamily="2"/>
                </a:endParaRPr>
              </a:p>
            </p:txBody>
          </p:sp>
        </p:grp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9328FD1-E4E0-4B9C-8A82-E1ABA2D83D8D}"/>
              </a:ext>
            </a:extLst>
          </p:cNvPr>
          <p:cNvSpPr txBox="1"/>
          <p:nvPr/>
        </p:nvSpPr>
        <p:spPr>
          <a:xfrm>
            <a:off x="3528000" y="4824000"/>
            <a:ext cx="360000" cy="462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&amp;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263B830-2015-42C9-8757-F56A4E9CE3F5}"/>
              </a:ext>
            </a:extLst>
          </p:cNvPr>
          <p:cNvGrpSpPr/>
          <p:nvPr/>
        </p:nvGrpSpPr>
        <p:grpSpPr>
          <a:xfrm>
            <a:off x="1475999" y="4109040"/>
            <a:ext cx="1872000" cy="1866960"/>
            <a:chOff x="1475999" y="4109040"/>
            <a:chExt cx="1872000" cy="186696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978BB7-290B-44D4-9969-24A5C0E71C16}"/>
                </a:ext>
              </a:extLst>
            </p:cNvPr>
            <p:cNvSpPr/>
            <p:nvPr/>
          </p:nvSpPr>
          <p:spPr>
            <a:xfrm>
              <a:off x="1475999" y="4109040"/>
              <a:ext cx="1872000" cy="1866960"/>
            </a:xfrm>
            <a:prstGeom prst="rect">
              <a:avLst/>
            </a:prstGeom>
            <a:solidFill>
              <a:srgbClr val="CFE7F5">
                <a:alpha val="50000"/>
              </a:srgbClr>
            </a:solidFill>
            <a:ln w="0">
              <a:solidFill>
                <a:srgbClr val="CCFF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3" name="Connecteur droit 32">
              <a:extLst>
                <a:ext uri="{FF2B5EF4-FFF2-40B4-BE49-F238E27FC236}">
                  <a16:creationId xmlns:a16="http://schemas.microsoft.com/office/drawing/2014/main" id="{4977A132-CEC9-4A8C-87D2-CA4BBA1E18FC}"/>
                </a:ext>
              </a:extLst>
            </p:cNvPr>
            <p:cNvSpPr/>
            <p:nvPr/>
          </p:nvSpPr>
          <p:spPr>
            <a:xfrm>
              <a:off x="1692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4" name="Connecteur droit 33">
              <a:extLst>
                <a:ext uri="{FF2B5EF4-FFF2-40B4-BE49-F238E27FC236}">
                  <a16:creationId xmlns:a16="http://schemas.microsoft.com/office/drawing/2014/main" id="{0676BA4E-23AA-4092-A88D-3D237A7A71BA}"/>
                </a:ext>
              </a:extLst>
            </p:cNvPr>
            <p:cNvSpPr/>
            <p:nvPr/>
          </p:nvSpPr>
          <p:spPr>
            <a:xfrm>
              <a:off x="1908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5" name="Connecteur droit 34">
              <a:extLst>
                <a:ext uri="{FF2B5EF4-FFF2-40B4-BE49-F238E27FC236}">
                  <a16:creationId xmlns:a16="http://schemas.microsoft.com/office/drawing/2014/main" id="{94555CBA-3316-4019-A910-B052A1788F50}"/>
                </a:ext>
              </a:extLst>
            </p:cNvPr>
            <p:cNvSpPr/>
            <p:nvPr/>
          </p:nvSpPr>
          <p:spPr>
            <a:xfrm>
              <a:off x="2124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6" name="Connecteur droit 35">
              <a:extLst>
                <a:ext uri="{FF2B5EF4-FFF2-40B4-BE49-F238E27FC236}">
                  <a16:creationId xmlns:a16="http://schemas.microsoft.com/office/drawing/2014/main" id="{9FC1BDCE-9EEA-42E2-AA97-3862CF770B46}"/>
                </a:ext>
              </a:extLst>
            </p:cNvPr>
            <p:cNvSpPr/>
            <p:nvPr/>
          </p:nvSpPr>
          <p:spPr>
            <a:xfrm>
              <a:off x="2340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7" name="Connecteur droit 36">
              <a:extLst>
                <a:ext uri="{FF2B5EF4-FFF2-40B4-BE49-F238E27FC236}">
                  <a16:creationId xmlns:a16="http://schemas.microsoft.com/office/drawing/2014/main" id="{9CD858D3-CD1A-4989-8AC7-DFE525B22518}"/>
                </a:ext>
              </a:extLst>
            </p:cNvPr>
            <p:cNvSpPr/>
            <p:nvPr/>
          </p:nvSpPr>
          <p:spPr>
            <a:xfrm>
              <a:off x="2556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8" name="Connecteur droit 37">
              <a:extLst>
                <a:ext uri="{FF2B5EF4-FFF2-40B4-BE49-F238E27FC236}">
                  <a16:creationId xmlns:a16="http://schemas.microsoft.com/office/drawing/2014/main" id="{10C2B910-ED91-4D29-A1F4-0BC8F8BDC6C1}"/>
                </a:ext>
              </a:extLst>
            </p:cNvPr>
            <p:cNvSpPr/>
            <p:nvPr/>
          </p:nvSpPr>
          <p:spPr>
            <a:xfrm>
              <a:off x="2772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39" name="Connecteur droit 38">
              <a:extLst>
                <a:ext uri="{FF2B5EF4-FFF2-40B4-BE49-F238E27FC236}">
                  <a16:creationId xmlns:a16="http://schemas.microsoft.com/office/drawing/2014/main" id="{7D4FB46D-282E-4D60-8F5A-93869E319D27}"/>
                </a:ext>
              </a:extLst>
            </p:cNvPr>
            <p:cNvSpPr/>
            <p:nvPr/>
          </p:nvSpPr>
          <p:spPr>
            <a:xfrm>
              <a:off x="2951999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0" name="Connecteur droit 39">
              <a:extLst>
                <a:ext uri="{FF2B5EF4-FFF2-40B4-BE49-F238E27FC236}">
                  <a16:creationId xmlns:a16="http://schemas.microsoft.com/office/drawing/2014/main" id="{0D3C0C84-0621-4A41-885C-2D27533F4EB3}"/>
                </a:ext>
              </a:extLst>
            </p:cNvPr>
            <p:cNvSpPr/>
            <p:nvPr/>
          </p:nvSpPr>
          <p:spPr>
            <a:xfrm>
              <a:off x="3168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1" name="Connecteur droit 40">
              <a:extLst>
                <a:ext uri="{FF2B5EF4-FFF2-40B4-BE49-F238E27FC236}">
                  <a16:creationId xmlns:a16="http://schemas.microsoft.com/office/drawing/2014/main" id="{1E2EFEE7-CE3A-4DE6-A661-955F6767297A}"/>
                </a:ext>
              </a:extLst>
            </p:cNvPr>
            <p:cNvSpPr/>
            <p:nvPr/>
          </p:nvSpPr>
          <p:spPr>
            <a:xfrm>
              <a:off x="1692000" y="4109040"/>
              <a:ext cx="0" cy="18669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0F4C244-D293-44EC-A838-A469207D7DA2}"/>
              </a:ext>
            </a:extLst>
          </p:cNvPr>
          <p:cNvGrpSpPr/>
          <p:nvPr/>
        </p:nvGrpSpPr>
        <p:grpSpPr>
          <a:xfrm>
            <a:off x="3996000" y="4109040"/>
            <a:ext cx="1872000" cy="1866960"/>
            <a:chOff x="3996000" y="4109040"/>
            <a:chExt cx="1872000" cy="186696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ACB18FD-0BB4-4CA7-8663-3286A728F848}"/>
                </a:ext>
              </a:extLst>
            </p:cNvPr>
            <p:cNvSpPr/>
            <p:nvPr/>
          </p:nvSpPr>
          <p:spPr>
            <a:xfrm rot="10800000">
              <a:off x="3996000" y="4109040"/>
              <a:ext cx="1872000" cy="1866960"/>
            </a:xfrm>
            <a:prstGeom prst="rect">
              <a:avLst/>
            </a:prstGeom>
            <a:solidFill>
              <a:srgbClr val="CFE7F5">
                <a:alpha val="50000"/>
              </a:srgbClr>
            </a:solidFill>
            <a:ln w="0">
              <a:solidFill>
                <a:srgbClr val="CCFF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4" name="Connecteur droit 43">
              <a:extLst>
                <a:ext uri="{FF2B5EF4-FFF2-40B4-BE49-F238E27FC236}">
                  <a16:creationId xmlns:a16="http://schemas.microsoft.com/office/drawing/2014/main" id="{36B41173-ABCA-4262-8D67-FAD56B1F56D5}"/>
                </a:ext>
              </a:extLst>
            </p:cNvPr>
            <p:cNvSpPr/>
            <p:nvPr/>
          </p:nvSpPr>
          <p:spPr>
            <a:xfrm>
              <a:off x="3996000" y="4284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5" name="Connecteur droit 44">
              <a:extLst>
                <a:ext uri="{FF2B5EF4-FFF2-40B4-BE49-F238E27FC236}">
                  <a16:creationId xmlns:a16="http://schemas.microsoft.com/office/drawing/2014/main" id="{9CA0B64F-C0AB-4E44-8CE7-BFF5A4249827}"/>
                </a:ext>
              </a:extLst>
            </p:cNvPr>
            <p:cNvSpPr/>
            <p:nvPr/>
          </p:nvSpPr>
          <p:spPr>
            <a:xfrm>
              <a:off x="3996000" y="4500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6" name="Connecteur droit 45">
              <a:extLst>
                <a:ext uri="{FF2B5EF4-FFF2-40B4-BE49-F238E27FC236}">
                  <a16:creationId xmlns:a16="http://schemas.microsoft.com/office/drawing/2014/main" id="{B86C2178-EC93-4C74-A495-713B82466484}"/>
                </a:ext>
              </a:extLst>
            </p:cNvPr>
            <p:cNvSpPr/>
            <p:nvPr/>
          </p:nvSpPr>
          <p:spPr>
            <a:xfrm>
              <a:off x="3996000" y="4716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7" name="Connecteur droit 46">
              <a:extLst>
                <a:ext uri="{FF2B5EF4-FFF2-40B4-BE49-F238E27FC236}">
                  <a16:creationId xmlns:a16="http://schemas.microsoft.com/office/drawing/2014/main" id="{66192FE8-B859-4574-95F1-0C2E901FED06}"/>
                </a:ext>
              </a:extLst>
            </p:cNvPr>
            <p:cNvSpPr/>
            <p:nvPr/>
          </p:nvSpPr>
          <p:spPr>
            <a:xfrm>
              <a:off x="3996000" y="4932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8" name="Connecteur droit 47">
              <a:extLst>
                <a:ext uri="{FF2B5EF4-FFF2-40B4-BE49-F238E27FC236}">
                  <a16:creationId xmlns:a16="http://schemas.microsoft.com/office/drawing/2014/main" id="{B4FB6F60-03B8-485C-82F2-E454F6A33931}"/>
                </a:ext>
              </a:extLst>
            </p:cNvPr>
            <p:cNvSpPr/>
            <p:nvPr/>
          </p:nvSpPr>
          <p:spPr>
            <a:xfrm>
              <a:off x="3996000" y="5148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49" name="Connecteur droit 48">
              <a:extLst>
                <a:ext uri="{FF2B5EF4-FFF2-40B4-BE49-F238E27FC236}">
                  <a16:creationId xmlns:a16="http://schemas.microsoft.com/office/drawing/2014/main" id="{4C0D1651-DA48-4244-B323-DE1C2802C486}"/>
                </a:ext>
              </a:extLst>
            </p:cNvPr>
            <p:cNvSpPr/>
            <p:nvPr/>
          </p:nvSpPr>
          <p:spPr>
            <a:xfrm>
              <a:off x="3996000" y="5364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0" name="Connecteur droit 49">
              <a:extLst>
                <a:ext uri="{FF2B5EF4-FFF2-40B4-BE49-F238E27FC236}">
                  <a16:creationId xmlns:a16="http://schemas.microsoft.com/office/drawing/2014/main" id="{287A2246-BEDF-4311-A8F1-A698A6BADEF8}"/>
                </a:ext>
              </a:extLst>
            </p:cNvPr>
            <p:cNvSpPr/>
            <p:nvPr/>
          </p:nvSpPr>
          <p:spPr>
            <a:xfrm>
              <a:off x="3996000" y="5580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1" name="Connecteur droit 50">
              <a:extLst>
                <a:ext uri="{FF2B5EF4-FFF2-40B4-BE49-F238E27FC236}">
                  <a16:creationId xmlns:a16="http://schemas.microsoft.com/office/drawing/2014/main" id="{77C2D915-8E04-49A6-93A4-4D461D7324EF}"/>
                </a:ext>
              </a:extLst>
            </p:cNvPr>
            <p:cNvSpPr/>
            <p:nvPr/>
          </p:nvSpPr>
          <p:spPr>
            <a:xfrm>
              <a:off x="3996000" y="5796000"/>
              <a:ext cx="1872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</p:grp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C0456E30-C014-454E-A7BA-B26AC08AA920}"/>
              </a:ext>
            </a:extLst>
          </p:cNvPr>
          <p:cNvSpPr/>
          <p:nvPr/>
        </p:nvSpPr>
        <p:spPr>
          <a:xfrm>
            <a:off x="6192000" y="4824000"/>
            <a:ext cx="720000" cy="50399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420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F5C65F03-EDD2-4C8D-961D-00008FA64B45}"/>
              </a:ext>
            </a:extLst>
          </p:cNvPr>
          <p:cNvSpPr/>
          <p:nvPr/>
        </p:nvSpPr>
        <p:spPr>
          <a:xfrm>
            <a:off x="7488000" y="4356000"/>
            <a:ext cx="1440000" cy="14400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*/ 5419351 1 1725033"/>
              <a:gd name="f8" fmla="val 10800"/>
              <a:gd name="f9" fmla="val -2147483647"/>
              <a:gd name="f10" fmla="val 2147483647"/>
              <a:gd name="f11" fmla="*/ 10800 10800 1"/>
              <a:gd name="f12" fmla="+- 0 0 0"/>
              <a:gd name="f13" fmla="+- 0 0 360"/>
              <a:gd name="f14" fmla="*/ f4 1 21600"/>
              <a:gd name="f15" fmla="*/ f5 1 21600"/>
              <a:gd name="f16" fmla="pin 0 f0 10800"/>
              <a:gd name="f17" fmla="*/ 0 f7 1"/>
              <a:gd name="f18" fmla="*/ f12 f1 1"/>
              <a:gd name="f19" fmla="*/ f13 f1 1"/>
              <a:gd name="f20" fmla="+- 10800 0 f16"/>
              <a:gd name="f21" fmla="*/ f16 f14 1"/>
              <a:gd name="f22" fmla="*/ 10800 f15 1"/>
              <a:gd name="f23" fmla="*/ 3163 f14 1"/>
              <a:gd name="f24" fmla="*/ 18437 f14 1"/>
              <a:gd name="f25" fmla="*/ 18437 f15 1"/>
              <a:gd name="f26" fmla="*/ 3163 f15 1"/>
              <a:gd name="f27" fmla="*/ f17 1 f3"/>
              <a:gd name="f28" fmla="*/ f18 1 f3"/>
              <a:gd name="f29" fmla="*/ f19 1 f3"/>
              <a:gd name="f30" fmla="*/ 10800 f14 1"/>
              <a:gd name="f31" fmla="*/ 0 f15 1"/>
              <a:gd name="f32" fmla="*/ 0 f14 1"/>
              <a:gd name="f33" fmla="*/ 21600 f15 1"/>
              <a:gd name="f34" fmla="*/ 21600 f14 1"/>
              <a:gd name="f35" fmla="+- 0 0 f27"/>
              <a:gd name="f36" fmla="+- f28 0 f2"/>
              <a:gd name="f37" fmla="+- f29 0 f2"/>
              <a:gd name="f38" fmla="*/ f20 f20 1"/>
              <a:gd name="f39" fmla="*/ f35 f1 1"/>
              <a:gd name="f40" fmla="+- f37 0 f36"/>
              <a:gd name="f41" fmla="*/ f39 1 f7"/>
              <a:gd name="f42" fmla="+- f41 0 f2"/>
              <a:gd name="f43" fmla="cos 1 f42"/>
              <a:gd name="f44" fmla="sin 1 f42"/>
              <a:gd name="f45" fmla="+- 0 0 f43"/>
              <a:gd name="f46" fmla="+- 0 0 f44"/>
              <a:gd name="f47" fmla="*/ 10800 f45 1"/>
              <a:gd name="f48" fmla="*/ 10800 f46 1"/>
              <a:gd name="f49" fmla="*/ f20 f45 1"/>
              <a:gd name="f50" fmla="*/ f20 f46 1"/>
              <a:gd name="f51" fmla="*/ f47 f47 1"/>
              <a:gd name="f52" fmla="*/ f48 f48 1"/>
              <a:gd name="f53" fmla="*/ f49 f49 1"/>
              <a:gd name="f54" fmla="*/ f50 f50 1"/>
              <a:gd name="f55" fmla="+- f51 f52 0"/>
              <a:gd name="f56" fmla="+- f53 f54 0"/>
              <a:gd name="f57" fmla="sqrt f55"/>
              <a:gd name="f58" fmla="sqrt f56"/>
              <a:gd name="f59" fmla="*/ f11 1 f57"/>
              <a:gd name="f60" fmla="*/ f38 1 f58"/>
              <a:gd name="f61" fmla="*/ f45 f59 1"/>
              <a:gd name="f62" fmla="*/ f46 f59 1"/>
              <a:gd name="f63" fmla="*/ f45 f60 1"/>
              <a:gd name="f64" fmla="*/ f46 f60 1"/>
              <a:gd name="f65" fmla="+- 10800 0 f61"/>
              <a:gd name="f66" fmla="+- 10800 0 f62"/>
              <a:gd name="f67" fmla="+- 10800 0 f63"/>
              <a:gd name="f68" fmla="+- 10800 0 f64"/>
            </a:gdLst>
            <a:ahLst>
              <a:ahXY gdRefX="f0" minX="f6" maxX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30" y="f31"/>
              </a:cxn>
              <a:cxn ang="f36">
                <a:pos x="f23" y="f26"/>
              </a:cxn>
              <a:cxn ang="f36">
                <a:pos x="f32" y="f22"/>
              </a:cxn>
              <a:cxn ang="f36">
                <a:pos x="f23" y="f25"/>
              </a:cxn>
              <a:cxn ang="f36">
                <a:pos x="f30" y="f33"/>
              </a:cxn>
              <a:cxn ang="f36">
                <a:pos x="f24" y="f25"/>
              </a:cxn>
              <a:cxn ang="f36">
                <a:pos x="f34" y="f22"/>
              </a:cxn>
              <a:cxn ang="f36">
                <a:pos x="f24" y="f26"/>
              </a:cxn>
            </a:cxnLst>
            <a:rect l="f23" t="f26" r="f24" b="f25"/>
            <a:pathLst>
              <a:path w="21600" h="21600">
                <a:moveTo>
                  <a:pt x="f65" y="f66"/>
                </a:moveTo>
                <a:arcTo wR="f8" hR="f8" stAng="f36" swAng="f40"/>
                <a:close/>
                <a:moveTo>
                  <a:pt x="f67" y="f68"/>
                </a:moveTo>
                <a:arcTo wR="f20" hR="f20" stAng="f36" swAng="f40"/>
              </a:path>
            </a:pathLst>
          </a:custGeom>
          <a:noFill/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4" name="Titre 53">
            <a:extLst>
              <a:ext uri="{FF2B5EF4-FFF2-40B4-BE49-F238E27FC236}">
                <a16:creationId xmlns:a16="http://schemas.microsoft.com/office/drawing/2014/main" id="{B2AEBC6F-7A14-4C21-98E1-23EA006AD4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4000">
                <a:solidFill>
                  <a:srgbClr val="FF0000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45"/>
                                          </p:val>
                                        </p:tav>
                                        <p:tav tm="69900">
                                          <p:val>
                                            <p:strVal val="45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F8B3C-B9E4-43CA-B6ED-592B291E86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0308A9-6024-4CD0-9D11-5A3E84930FAE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D6EC2F-5917-4066-9FE9-13C8FB8142C2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42E869-75E1-476F-82B8-EC651EE2313B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FC3CA29-085B-48AD-A3F2-20086066F646}" type="slidenum">
              <a:t>7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1FD31DCE-A6CC-4A58-BE2D-07F900D097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D14EFE-6A04-4195-A06B-6A21D70C57D9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uFillTx/>
                <a:latin typeface="Calibri" pitchFamily="34"/>
                <a:ea typeface="Microsoft YaHei" pitchFamily="2"/>
                <a:cs typeface="Arial" pitchFamily="2"/>
              </a:rPr>
              <a:t>Cercles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CB873BAC-19F4-4E69-8C3E-93699FD8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719" y="2664000"/>
            <a:ext cx="2159280" cy="384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CD007443-5188-4B04-8FF1-519FFD1ED1D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68000" y="2304000"/>
            <a:ext cx="1944000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93D768F0-4366-47A4-A89B-E3B2EEE778E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83999" y="2880000"/>
            <a:ext cx="2088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BF15447B-54C3-4724-AADB-C0D1145331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78944-3100-4699-A5CE-CA94EC51E6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51BA06-1BC5-4B1F-A1A4-261A921E9957}"/>
              </a:ext>
            </a:extLst>
          </p:cNvPr>
          <p:cNvSpPr txBox="1"/>
          <p:nvPr/>
        </p:nvSpPr>
        <p:spPr>
          <a:xfrm>
            <a:off x="9340920" y="7128000"/>
            <a:ext cx="307080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EB21E-83AF-495A-90FD-306EFACEC2AC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817C0B-CCA3-456A-B5D9-58BA04DAE3B6}"/>
              </a:ext>
            </a:extLst>
          </p:cNvPr>
          <p:cNvSpPr txBox="1"/>
          <p:nvPr/>
        </p:nvSpPr>
        <p:spPr>
          <a:xfrm>
            <a:off x="9118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A4CF985-9D2C-42A4-A426-4E70CD3A0942}" type="slidenum">
              <a:t>8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F6AB6790-B53D-44BF-B65B-62BEC21E7622}"/>
              </a:ext>
            </a:extLst>
          </p:cNvPr>
          <p:cNvPicPr>
            <a:picLocks noChangeAspect="1"/>
          </p:cNvPicPr>
          <p:nvPr/>
        </p:nvPicPr>
        <p:blipFill>
          <a:blip>
            <a:lum/>
            <a:alphaModFix/>
          </a:blip>
          <a:srcRect l="23357" t="84019" r="44561" b="21498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C9BD9D-B0CD-468F-B3C0-1EC98FD9EB7A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FA0583A3-8CC6-4DD3-BF2F-84237E5673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477" r="16012"/>
          <a:stretch>
            <a:fillRect/>
          </a:stretch>
        </p:blipFill>
        <p:spPr>
          <a:xfrm>
            <a:off x="720000" y="2808000"/>
            <a:ext cx="3456000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AAEF6FF9-B966-4E7E-8F24-904D05BF06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8193"/>
          <a:stretch>
            <a:fillRect/>
          </a:stretch>
        </p:blipFill>
        <p:spPr>
          <a:xfrm>
            <a:off x="5868000" y="4320000"/>
            <a:ext cx="1238039" cy="24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ECE76F1B-9A94-4D41-BD2B-3A859F23B9E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52000" y="1655999"/>
            <a:ext cx="3744000" cy="210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838C1B0-B8AE-4552-87B2-FF0C13540B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C594-B633-401C-A99C-76947BB724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781FAE-3480-4734-AF51-33DF0918A817}"/>
              </a:ext>
            </a:extLst>
          </p:cNvPr>
          <p:cNvSpPr txBox="1"/>
          <p:nvPr/>
        </p:nvSpPr>
        <p:spPr>
          <a:xfrm>
            <a:off x="9277560" y="7128000"/>
            <a:ext cx="433799" cy="36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F69F84-10EF-4552-9648-E871E60FC753}"/>
              </a:ext>
            </a:extLst>
          </p:cNvPr>
          <p:cNvSpPr/>
          <p:nvPr/>
        </p:nvSpPr>
        <p:spPr>
          <a:xfrm>
            <a:off x="0" y="7056000"/>
            <a:ext cx="10080000" cy="503999"/>
          </a:xfrm>
          <a:prstGeom prst="rect">
            <a:avLst/>
          </a:prstGeom>
          <a:solidFill>
            <a:srgbClr val="9999FF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25266A-E010-4021-BEE9-4D10FD2D51DD}"/>
              </a:ext>
            </a:extLst>
          </p:cNvPr>
          <p:cNvSpPr txBox="1"/>
          <p:nvPr/>
        </p:nvSpPr>
        <p:spPr>
          <a:xfrm>
            <a:off x="9046800" y="7128000"/>
            <a:ext cx="1285560" cy="432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7E09E2A-1075-4CD9-B9D9-2D9568B1BC91}" type="slidenum">
              <a:t>9</a:t>
            </a:fld>
            <a:r>
              <a:rPr lang="fr-FR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Arial" pitchFamily="2"/>
              </a:rPr>
              <a:t>/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D907A046-447A-44DB-ADA9-8AC2EE4E63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893" t="9325" r="7427" b="23860"/>
          <a:stretch>
            <a:fillRect/>
          </a:stretch>
        </p:blipFill>
        <p:spPr>
          <a:xfrm>
            <a:off x="144000" y="144000"/>
            <a:ext cx="1020239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313E6D-3AF5-4A09-8578-68215EC0FEAF}"/>
              </a:ext>
            </a:extLst>
          </p:cNvPr>
          <p:cNvSpPr txBox="1"/>
          <p:nvPr/>
        </p:nvSpPr>
        <p:spPr>
          <a:xfrm>
            <a:off x="1440000" y="1584000"/>
            <a:ext cx="7920000" cy="1781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sng" strike="noStrike" kern="1200">
              <a:ln>
                <a:noFill/>
              </a:ln>
              <a:uFillTx/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79A337E9-BAE0-4E05-9931-0F7FD5F780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8193"/>
          <a:stretch>
            <a:fillRect/>
          </a:stretch>
        </p:blipFill>
        <p:spPr>
          <a:xfrm>
            <a:off x="144000" y="1563480"/>
            <a:ext cx="1007999" cy="1748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7EA80D-01FD-4D6A-BC62-106BE6D26940}"/>
              </a:ext>
            </a:extLst>
          </p:cNvPr>
          <p:cNvSpPr txBox="1"/>
          <p:nvPr/>
        </p:nvSpPr>
        <p:spPr>
          <a:xfrm>
            <a:off x="1440000" y="1584000"/>
            <a:ext cx="7920000" cy="2215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Nouveau support,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alibri" pitchFamily="34"/>
                <a:ea typeface="Microsoft YaHei" pitchFamily="2"/>
                <a:cs typeface="Arial" pitchFamily="2"/>
              </a:rPr>
              <a:t>fabrication maison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alibri" pitchFamily="34"/>
              <a:ea typeface="Microsoft YaHei" pitchFamily="2"/>
              <a:cs typeface="Ari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D23F5946-3CD7-4C98-BDEA-307E808B7C0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7023" t="18492" r="3690"/>
          <a:stretch>
            <a:fillRect/>
          </a:stretch>
        </p:blipFill>
        <p:spPr>
          <a:xfrm>
            <a:off x="1080000" y="4176000"/>
            <a:ext cx="4680000" cy="230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7F53EEB9-F8BB-4DD4-8B1A-BF58AF2E58C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653519" y="2592000"/>
            <a:ext cx="2346480" cy="391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2594F4F4-F933-422E-8044-2A100C3735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719" y="301320"/>
            <a:ext cx="9071640" cy="1262160"/>
          </a:xfrm>
        </p:spPr>
        <p:txBody>
          <a:bodyPr>
            <a:spAutoFit/>
          </a:bodyPr>
          <a:lstStyle/>
          <a:p>
            <a:pPr lvl="0" algn="l"/>
            <a:r>
              <a:rPr lang="fr-FR" sz="2800">
                <a:solidFill>
                  <a:srgbClr val="FF9999"/>
                </a:solidFill>
                <a:latin typeface="Calibri" pitchFamily="34"/>
              </a:rPr>
              <a:t>		 </a:t>
            </a:r>
            <a:r>
              <a:rPr lang="fr-FR" sz="4000">
                <a:solidFill>
                  <a:srgbClr val="FF9999"/>
                </a:solidFill>
                <a:latin typeface="Calibri" pitchFamily="34"/>
              </a:rPr>
              <a:t>Fabrication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yt-dark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6815</TotalTime>
  <Words>210</Words>
  <Application>Microsoft Office PowerPoint</Application>
  <PresentationFormat>Grand écran</PresentationFormat>
  <Paragraphs>207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Albany</vt:lpstr>
      <vt:lpstr>Arial</vt:lpstr>
      <vt:lpstr>Calibri</vt:lpstr>
      <vt:lpstr>Calibri Light</vt:lpstr>
      <vt:lpstr>Thorndale</vt:lpstr>
      <vt:lpstr>Times New Roman</vt:lpstr>
      <vt:lpstr>Standard</vt:lpstr>
      <vt:lpstr>lyt-darkblue</vt:lpstr>
      <vt:lpstr>Standard1</vt:lpstr>
      <vt:lpstr>Lustre goutte</vt:lpstr>
      <vt:lpstr>  </vt:lpstr>
      <vt:lpstr>   Dessin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Lustre goutte</dc:title>
  <dc:creator>lucie chafiol</dc:creator>
  <cp:lastModifiedBy>Gérard Dalle</cp:lastModifiedBy>
  <cp:revision>76</cp:revision>
  <dcterms:created xsi:type="dcterms:W3CDTF">2019-06-03T21:50:26Z</dcterms:created>
  <dcterms:modified xsi:type="dcterms:W3CDTF">2019-06-21T19:55:14Z</dcterms:modified>
</cp:coreProperties>
</file>