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Pierre Moulès" initials="JM" lastIdx="1" clrIdx="0">
    <p:extLst>
      <p:ext uri="{19B8F6BF-5375-455C-9EA6-DF929625EA0E}">
        <p15:presenceInfo xmlns:p15="http://schemas.microsoft.com/office/powerpoint/2012/main" userId="f8b6a14c1ddccb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30T08:17:14.05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D8AEE-91FA-46DB-B486-56E0BB98D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1DF69F-4232-459A-A794-1522E5DA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A6B9DA-C66B-4F4B-9C36-8216F2AA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706E5C-685F-49C6-89A7-A4ACF742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5A6538-2901-41EF-8205-91A888EC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2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33EB8-486F-4461-A3C0-B6AEDE9A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03F7DA-6CA6-4F1F-A7D2-46210A3D5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2D0B4-330A-4D64-BD31-B0A6D33F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F33C21-A40B-483A-A0CE-197CC7AE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FD67B-FB2C-4B36-9C35-94263120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7661A9-7F1E-49A7-B607-EABE6E6AF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BCD7A5-835D-48C3-838E-F02207A85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5C216A-90A6-46C2-B509-037B0F7E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FD009E-76F4-4ED4-A7D9-8592195C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CF6175-C163-4939-B313-44A3E0A7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68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74614-D52E-4091-B799-6DC655D4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E2859D-E603-4F4E-BCC2-CE13E386A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CC7B0F-F3CF-4962-B71C-D6749BE5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175B39-23FB-47E8-BB73-61F7A3AD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210021-047D-48E6-B28B-AE94AE9E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27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8BE526-4143-484D-A683-AEAA82DC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752EE3-C441-454E-83C6-62512D3DF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74E1EB-FD57-4933-8B3F-C7115231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9D68E-CA6E-4E6A-91CA-1491838E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13F356-6A33-417E-871A-0AA6C51B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17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F3279-733C-4D15-97D3-58A1F6C4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CE1CE1-8819-49BC-8ED3-04ECDA513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0E961D-B1D0-4207-A965-8AB781399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3683A1-4B0C-47D2-8188-F044DE0C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F62C28-59B9-4D68-9A23-71E50741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5956D1-012E-49E7-B2EE-99991E8F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47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A24BA-BDF3-481C-BF11-6B9535F1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E17A8B-8222-499D-8C5E-DA845907E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AE7EC0-1EEE-4DB0-8EBD-6203EF42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7A0047-C752-41AA-95FD-4662164EA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03F59EA-49F4-4DDB-927D-5B0B79FBF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619125-83BB-46C2-830F-C773E11B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1A3BEE9-736D-4FC1-B7CC-078E463B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A71F9F-663E-4A9B-AFEB-0EC1F2CC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4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A8DC0-4D50-42DC-B167-5D5C7FD24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6C1421-FC00-41CC-880F-BD5CF2CA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10FB04-0F3E-4446-A38B-CB65DE29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C7A59E-B3AC-4418-96A0-C535D7F4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2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B51B3A0-E611-45DC-BBDC-070B07FF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135145-DDA4-44CA-9145-669A28E3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5A19A6-71AA-40F9-81C2-804C0092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20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1A76E-F872-45AA-B302-872E0E9E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930C3A-0D4D-498B-A013-EB7C30CF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DBCDDD-C5C3-4EA9-8DD8-35482384C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1C5A99-B7BD-4448-A514-FF8C9A99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2C72CC-90E9-4819-A1E7-2D684AC8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725A9-609E-43F4-8286-A0E75A11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26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EAB78-85AD-4BF5-B65D-BB54BF93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C8FFFA9-AE0C-4445-97EB-CE607A7F7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3F7968-40A9-4BFC-BA5F-E42A03CDB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F4F10C-4388-4458-B38E-C6517EB4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254379-6B3D-4EE3-857C-65B2ADEB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350689-BCF0-4C15-8F13-6636EC6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876243-258C-44B7-9282-B2C03F79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B8CF5B-F8AF-48C6-A949-F762977D5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ABEB36-FAF7-4337-94C6-D1A1552F8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32E5B-6572-4606-B652-416E24086FBA}" type="datetimeFigureOut">
              <a:rPr lang="fr-FR" smtClean="0"/>
              <a:t>30/08/2019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81CEA8-821E-4B5D-8F1B-F21F58C65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BC3F9-A3A6-4952-AB10-3BD543C67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EE21-7FAD-4FB9-9725-1F3171CA3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8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64917-6183-4ABC-AFAB-BDB5EE2F3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fr-FR" b="1" dirty="0"/>
              <a:t>Table de cartonnage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671C78-B8D4-4752-9E88-03369C995C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Jean-Pierre Moulès</a:t>
            </a:r>
          </a:p>
          <a:p>
            <a:r>
              <a:rPr lang="fr-FR" dirty="0"/>
              <a:t>28 septembre 2019</a:t>
            </a:r>
          </a:p>
        </p:txBody>
      </p:sp>
    </p:spTree>
    <p:extLst>
      <p:ext uri="{BB962C8B-B14F-4D97-AF65-F5344CB8AC3E}">
        <p14:creationId xmlns:p14="http://schemas.microsoft.com/office/powerpoint/2010/main" val="850963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CFBE6-AA6E-4780-AE31-23EFAE0C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499A140-332A-42B5-8838-8C8EC459D3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1" y="3879233"/>
            <a:ext cx="3312327" cy="2484245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12BC1A-AC88-4A86-87D7-774FF71C0A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Assemblage à onglets verrouillés</a:t>
            </a:r>
          </a:p>
          <a:p>
            <a:pPr marL="914400" lvl="2" indent="0">
              <a:buNone/>
            </a:pPr>
            <a:r>
              <a:rPr lang="fr-FR" dirty="0"/>
              <a:t>- Pièces d’essais</a:t>
            </a:r>
          </a:p>
          <a:p>
            <a:r>
              <a:rPr lang="fr-FR" dirty="0"/>
              <a:t>Fraises à onglets verrouillés CMT</a:t>
            </a:r>
          </a:p>
          <a:p>
            <a:pPr marL="457200" lvl="1" indent="0">
              <a:buNone/>
            </a:pPr>
            <a:r>
              <a:rPr lang="fr-FR" dirty="0"/>
              <a:t>Réf : 955.504.11, queue 12 mm</a:t>
            </a:r>
          </a:p>
          <a:p>
            <a:r>
              <a:rPr lang="fr-FR" dirty="0"/>
              <a:t>Dominos </a:t>
            </a:r>
            <a:r>
              <a:rPr lang="fr-FR" dirty="0" err="1"/>
              <a:t>Festool</a:t>
            </a:r>
            <a:r>
              <a:rPr lang="fr-FR" dirty="0"/>
              <a:t> 48 x 22 x 8 mm</a:t>
            </a:r>
          </a:p>
          <a:p>
            <a:pPr marL="914400" lvl="2" indent="0">
              <a:buNone/>
            </a:pPr>
            <a:r>
              <a:rPr lang="fr-FR" dirty="0"/>
              <a:t>- Pièces d’essais</a:t>
            </a: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3BBCE1-8233-428B-97CD-745C0B5DF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41" y="1413361"/>
            <a:ext cx="2057400" cy="27431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030F08-2897-4B22-94DE-D0C3534C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554" y="1421986"/>
            <a:ext cx="2975102" cy="22313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CE2969-E510-4CD9-9E9C-B4A1FAC1F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1365" y="4574102"/>
            <a:ext cx="2421623" cy="18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0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6F973-043A-4F2F-8888-9A5AB4AE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service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603866B-0404-47E2-AA00-FED0709B8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50CE54-DB4A-469F-A479-BF6287E98D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Ca y est la table est opérationnelle</a:t>
            </a:r>
          </a:p>
          <a:p>
            <a:r>
              <a:rPr lang="fr-FR" sz="2400" dirty="0"/>
              <a:t>Merci à Guy Debousker de m’avoir cédé les plateaux de chêne</a:t>
            </a:r>
          </a:p>
          <a:p>
            <a:r>
              <a:rPr lang="fr-FR" sz="2400" dirty="0"/>
              <a:t>Merci à Jean Brémond pour le stockage, la manipulation et les pré-débits des plateaux de chêne</a:t>
            </a:r>
          </a:p>
          <a:p>
            <a:r>
              <a:rPr lang="fr-FR" sz="2400" dirty="0"/>
              <a:t>Merci à Alain Houbron pour le prêt de sa machine domino </a:t>
            </a:r>
            <a:r>
              <a:rPr lang="fr-FR" sz="2400" dirty="0" err="1"/>
              <a:t>Festool</a:t>
            </a:r>
            <a:endParaRPr lang="fr-FR" sz="2400" dirty="0"/>
          </a:p>
          <a:p>
            <a:r>
              <a:rPr lang="fr-FR" sz="2400" dirty="0"/>
              <a:t>Réalisation à l’atelier d’Athis-Mons, utilisation de la rabo/</a:t>
            </a:r>
            <a:r>
              <a:rPr lang="fr-FR" sz="2400" dirty="0" err="1"/>
              <a:t>dégau</a:t>
            </a:r>
            <a:r>
              <a:rPr lang="fr-FR" sz="2400" dirty="0"/>
              <a:t> de la scie circulaire et de la toupie</a:t>
            </a:r>
          </a:p>
        </p:txBody>
      </p:sp>
    </p:spTree>
    <p:extLst>
      <p:ext uri="{BB962C8B-B14F-4D97-AF65-F5344CB8AC3E}">
        <p14:creationId xmlns:p14="http://schemas.microsoft.com/office/powerpoint/2010/main" val="273235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9956B-7925-4B53-BB26-3693055D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Cahier des charges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F23461-8630-4188-9231-AC430E7ED6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Dimensions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Longueur : 1,20 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largeur : 0,80 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Hauteur : 0,79 m</a:t>
            </a:r>
          </a:p>
          <a:p>
            <a:r>
              <a:rPr lang="fr-FR" dirty="0"/>
              <a:t>Chêne de 20 mm d’épaisseur</a:t>
            </a:r>
          </a:p>
          <a:p>
            <a:r>
              <a:rPr lang="fr-FR" dirty="0"/>
              <a:t>Plateau affleurant le piétement</a:t>
            </a:r>
          </a:p>
          <a:p>
            <a:r>
              <a:rPr lang="fr-FR" dirty="0"/>
              <a:t>Profil des pieds en « L »</a:t>
            </a:r>
          </a:p>
          <a:p>
            <a:r>
              <a:rPr lang="fr-FR" dirty="0"/>
              <a:t>Casier ouvert hauteur 15 cm</a:t>
            </a:r>
          </a:p>
          <a:p>
            <a:r>
              <a:rPr lang="fr-FR" dirty="0"/>
              <a:t>Finition : cérusée + vernis marin</a:t>
            </a:r>
          </a:p>
          <a:p>
            <a:pPr marL="0" indent="0">
              <a:buNone/>
            </a:pPr>
            <a:r>
              <a:rPr lang="fr-FR" dirty="0"/>
              <a:t>Et … 7 techniques d’assemblage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1CCD015F-04EE-4A57-B923-AEF9B30A3E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3339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6D80FB6-08EC-4794-BE79-292350D82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660362"/>
              </p:ext>
            </p:extLst>
          </p:nvPr>
        </p:nvGraphicFramePr>
        <p:xfrm>
          <a:off x="6096000" y="835422"/>
          <a:ext cx="5890946" cy="416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3" imgW="11343949" imgH="8019903" progId="AcroExch.Document.DC">
                  <p:embed/>
                </p:oleObj>
              </mc:Choice>
              <mc:Fallback>
                <p:oleObj name="Acrobat Document" r:id="rId3" imgW="11343949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835422"/>
                        <a:ext cx="5890946" cy="416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C7873CAB-ED4F-4D0B-B636-AEBAB6BB39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955399"/>
              </p:ext>
            </p:extLst>
          </p:nvPr>
        </p:nvGraphicFramePr>
        <p:xfrm>
          <a:off x="847282" y="1346801"/>
          <a:ext cx="5016623" cy="354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Acrobat Document" r:id="rId5" imgW="11343949" imgH="8019903" progId="AcroExch.Document.DC">
                  <p:embed/>
                </p:oleObj>
              </mc:Choice>
              <mc:Fallback>
                <p:oleObj name="Acrobat Document" r:id="rId5" imgW="11343949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7282" y="1346801"/>
                        <a:ext cx="5016623" cy="3546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A871D5DD-6CF5-4C66-B92F-6E81D7880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271041"/>
              </p:ext>
            </p:extLst>
          </p:nvPr>
        </p:nvGraphicFramePr>
        <p:xfrm>
          <a:off x="4106416" y="3429000"/>
          <a:ext cx="3979167" cy="2812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7" imgW="11343949" imgH="8019903" progId="AcroExch.Document.DC">
                  <p:embed/>
                </p:oleObj>
              </mc:Choice>
              <mc:Fallback>
                <p:oleObj name="Acrobat Document" r:id="rId7" imgW="11343949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6416" y="3429000"/>
                        <a:ext cx="3979167" cy="2812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D35301B-6DA2-4FEB-964B-26A7956B2274}"/>
              </a:ext>
            </a:extLst>
          </p:cNvPr>
          <p:cNvSpPr txBox="1"/>
          <p:nvPr/>
        </p:nvSpPr>
        <p:spPr>
          <a:xfrm>
            <a:off x="1090569" y="419450"/>
            <a:ext cx="5301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Les plans sur </a:t>
            </a:r>
            <a:r>
              <a:rPr lang="fr-FR" sz="4400" dirty="0" err="1"/>
              <a:t>Drafsight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6806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BDD2F-ECE6-448D-A8EA-F128E922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le plateau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29F1534-EA5E-474F-93B9-32A6F2D546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8BD975-5ADE-4CEE-83B8-C9F8659E32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Plateau</a:t>
            </a:r>
          </a:p>
          <a:p>
            <a:pPr lvl="1"/>
            <a:r>
              <a:rPr lang="fr-FR" dirty="0"/>
              <a:t>Entures pour l’assemblage du plateau (1)</a:t>
            </a:r>
          </a:p>
          <a:p>
            <a:pPr lvl="1"/>
            <a:r>
              <a:rPr lang="fr-FR" dirty="0"/>
              <a:t>Rainures pour l’assemblage avec la ceinture du plateau</a:t>
            </a:r>
          </a:p>
          <a:p>
            <a:r>
              <a:rPr lang="fr-FR" dirty="0"/>
              <a:t>Ceinture du plateau</a:t>
            </a:r>
          </a:p>
          <a:p>
            <a:pPr lvl="1"/>
            <a:r>
              <a:rPr lang="fr-FR" dirty="0"/>
              <a:t>Rainures + fausses languettes (2)</a:t>
            </a:r>
          </a:p>
          <a:p>
            <a:pPr lvl="1"/>
            <a:r>
              <a:rPr lang="fr-FR" dirty="0"/>
              <a:t>Coins en coupe d’onglet + </a:t>
            </a:r>
            <a:r>
              <a:rPr lang="fr-FR" dirty="0" err="1"/>
              <a:t>lamellos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98106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22657-2711-463D-B1DC-E39E8C2A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la ceinture du piétement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1EC50DC-4B83-40C4-896D-7F3D7BCAF6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814B1B-1D72-4DF0-BD79-C7CFA48A29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Assemblage à doubles dominos sur les pieds (4)</a:t>
            </a:r>
          </a:p>
        </p:txBody>
      </p:sp>
    </p:spTree>
    <p:extLst>
      <p:ext uri="{BB962C8B-B14F-4D97-AF65-F5344CB8AC3E}">
        <p14:creationId xmlns:p14="http://schemas.microsoft.com/office/powerpoint/2010/main" val="145579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C9F30-4DFC-4585-8547-B957C378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les pieds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036B250-E71A-4863-8D19-2A638C075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336235" cy="3114981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2B00C6-5A45-4034-92E9-B79FD8A31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Assemblage à onglets verrouillés à la défonceuse (5)</a:t>
            </a:r>
          </a:p>
          <a:p>
            <a:r>
              <a:rPr lang="fr-FR" dirty="0"/>
              <a:t>Fraise CMT Orange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169F61-21B1-4491-8973-D44FE851F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77895"/>
            <a:ext cx="2336235" cy="31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1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D72CB-D0B8-4921-8229-8475F457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liaison plateau/piétement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61B8A61-1A9E-44B2-9918-6DF807D37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AA41EC-E57D-49ED-B850-FD740BDF4B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Rainures dans la ceinture de piétement</a:t>
            </a:r>
          </a:p>
          <a:p>
            <a:r>
              <a:rPr lang="fr-FR" dirty="0"/>
              <a:t>Taquets en hêtre vissés sur la ceinture du plateau (6)</a:t>
            </a:r>
          </a:p>
        </p:txBody>
      </p:sp>
    </p:spTree>
    <p:extLst>
      <p:ext uri="{BB962C8B-B14F-4D97-AF65-F5344CB8AC3E}">
        <p14:creationId xmlns:p14="http://schemas.microsoft.com/office/powerpoint/2010/main" val="97394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CF3BD-40B6-408A-A203-018EA009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casier et fond du casier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332A77B-32CC-43EB-92CD-8CB2C3DEB7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5008" y="3735104"/>
            <a:ext cx="2249822" cy="2999763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F64160-DA56-4BAA-AA05-E43B328A93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Planche de contreplaqué </a:t>
            </a:r>
          </a:p>
          <a:p>
            <a:pPr lvl="1"/>
            <a:r>
              <a:rPr lang="fr-FR" dirty="0"/>
              <a:t>Long. 1,03 m x Prof. 0,76 m</a:t>
            </a:r>
          </a:p>
          <a:p>
            <a:pPr lvl="1"/>
            <a:r>
              <a:rPr lang="fr-FR" dirty="0"/>
              <a:t>Épaisseur 10 mm</a:t>
            </a:r>
          </a:p>
          <a:p>
            <a:r>
              <a:rPr lang="fr-FR" dirty="0"/>
              <a:t>Fillers gauche/droite en chêne</a:t>
            </a:r>
          </a:p>
          <a:p>
            <a:pPr lvl="1"/>
            <a:r>
              <a:rPr lang="fr-FR" dirty="0"/>
              <a:t>Longueur 760 mm</a:t>
            </a:r>
          </a:p>
          <a:p>
            <a:pPr lvl="1"/>
            <a:r>
              <a:rPr lang="fr-FR" dirty="0"/>
              <a:t>largeur 75 mm</a:t>
            </a:r>
          </a:p>
          <a:p>
            <a:pPr lvl="1"/>
            <a:r>
              <a:rPr lang="fr-FR" dirty="0"/>
              <a:t>Epaisseur 20 mm</a:t>
            </a:r>
          </a:p>
          <a:p>
            <a:pPr lvl="1"/>
            <a:r>
              <a:rPr lang="fr-FR" dirty="0"/>
              <a:t>Feuillure 10 x 10 mm</a:t>
            </a:r>
          </a:p>
          <a:p>
            <a:pPr lvl="1"/>
            <a:r>
              <a:rPr lang="fr-FR" dirty="0"/>
              <a:t>Chanfrein 45°, 7 x 7 mm</a:t>
            </a:r>
          </a:p>
          <a:p>
            <a:pPr lvl="1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E4C335-3C2F-4102-912C-A61006598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2" y="1623015"/>
            <a:ext cx="3171039" cy="23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9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CCA30-9D88-4EB2-9158-E99BF078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 : pose du fond de casier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169049D-473E-4F1C-85D3-9FFF9E18F7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379722-AC23-4DDC-9F42-DB92E1EBD3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Tasseaux de 30 x 30 mm vissés sur les bords inférieurs de la ceinture du piétement (7)</a:t>
            </a:r>
          </a:p>
          <a:p>
            <a:r>
              <a:rPr lang="fr-FR" dirty="0"/>
              <a:t>Pose libre du CP et des fillers</a:t>
            </a:r>
          </a:p>
        </p:txBody>
      </p:sp>
    </p:spTree>
    <p:extLst>
      <p:ext uri="{BB962C8B-B14F-4D97-AF65-F5344CB8AC3E}">
        <p14:creationId xmlns:p14="http://schemas.microsoft.com/office/powerpoint/2010/main" val="37263038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325</Words>
  <Application>Microsoft Office PowerPoint</Application>
  <PresentationFormat>Grand écran</PresentationFormat>
  <Paragraphs>57</Paragraphs>
  <Slides>11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Thème Office</vt:lpstr>
      <vt:lpstr>Adobe Acrobat Document</vt:lpstr>
      <vt:lpstr>Table de cartonnage </vt:lpstr>
      <vt:lpstr>Cahier des charges</vt:lpstr>
      <vt:lpstr>Présentation PowerPoint</vt:lpstr>
      <vt:lpstr>Réalisation : le plateau</vt:lpstr>
      <vt:lpstr>Réalisation : la ceinture du piétement</vt:lpstr>
      <vt:lpstr>Réalisation : les pieds</vt:lpstr>
      <vt:lpstr>Réalisation : liaison plateau/piétement</vt:lpstr>
      <vt:lpstr>Réalisation : casier et fond du casier</vt:lpstr>
      <vt:lpstr>Réalisation : pose du fond de casier</vt:lpstr>
      <vt:lpstr>Détails</vt:lpstr>
      <vt:lpstr>Mise en service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de cartonnage</dc:title>
  <dc:creator>Jean-Pierre Moulès</dc:creator>
  <cp:lastModifiedBy>Jean-Pierre Moulès</cp:lastModifiedBy>
  <cp:revision>24</cp:revision>
  <dcterms:created xsi:type="dcterms:W3CDTF">2019-08-29T13:31:01Z</dcterms:created>
  <dcterms:modified xsi:type="dcterms:W3CDTF">2019-08-30T06:38:10Z</dcterms:modified>
</cp:coreProperties>
</file>