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57F5C-15E6-45BF-90D2-4E182F027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787067-16DE-48AC-BAFF-BD341665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A0A094-1E1C-43D1-85D7-A9A711F7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36F1D8-6158-4B38-B87C-FD10638D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E48791-5377-4EB7-AEB5-0997E37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33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598DF-CC0F-4132-8124-DF01E3DC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F71FCA-1083-4E3F-A6E1-4A7FADC30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30BE71-4B80-4682-B0B8-60BF7241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561160-88BA-4733-8297-9DDD29B8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CC83BB-0CE0-44F1-96E8-402290FE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8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D7F06D-84BE-4D29-A10C-5D77BED2F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A9357C-48A5-4647-93CA-EFCFD434D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01418F-3988-40C4-9143-6B484D3A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89D542-4E7C-4983-A73D-4F2A36F5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1813EA-3A4F-4529-8BE4-CD9B8CF1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3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22BAB-6B6E-4E70-8769-2AE98908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9E0220-7A1C-4BF7-954D-ED8C3A7B9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6314E0-D2D9-4140-979C-9DE3C201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25235-EB6D-4711-99C1-2932187E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504A0-5014-488E-AA26-2CF84DA4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83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199210-344E-4D3A-90CA-7835509A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317145-539A-4223-9E29-1EC80C318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FEE73-AEA7-44D0-845D-72124CC8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D405F7-1F44-4219-9BD0-9B5859A8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79676C-F5F2-427D-860B-EE3CCA0D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23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2CA2C-098B-4284-8A7B-2C1C61CDD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2A1B12-5E51-46E6-BA89-DC43844E3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4C4D26-3741-4B46-B336-A3C3DD805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C2070C-42F1-4477-AFA3-D313A267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E0C6B8-806F-4B34-AA94-1AA5F903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BEC0A3-A38D-4DCB-8B16-346CA530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72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11DAD-00AC-4E13-BF88-54EAFAFE7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948291-29F9-4526-9F04-38E4351ED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107D7F-8F30-487D-869D-ADAC57979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960AF8-D9B8-4EFF-A8AD-F109EF5E4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0B0036-04B9-4195-8678-A117DA7B1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40C583-8523-4936-839E-B5F9A88F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FEE7387-D292-4F7C-8BEC-DE1E9C5D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76194C-977E-41B8-9CC6-6C8DFABA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82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7F283-21B5-4F44-960D-C3330C15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E75992-0890-4BA1-963E-786CE6AC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66F057-CD7B-46F6-B4A7-BFF32136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2E9A78-CF35-472A-94A7-11F22FE6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00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1BA924-A074-4818-A2FB-17065461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F8F4AC-B7DF-443C-9A97-30CB8EED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3BDA21-E22D-465A-90B9-02469360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10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38B42A-DA5D-425A-824E-8CCECB0C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E595DD-12CD-4EEB-B0A0-E9822FE1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DEB41C-C794-46AC-A9B3-601A77835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B27075-A17A-4D5B-BC6D-24ABB85D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75EAF4-4C66-4ED9-8F23-1E3C42D5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B34322-E614-4729-85E4-4A13656C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96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94071-64D7-4B8B-AAE2-576CF0BC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019F06-345B-477D-B891-1F0311DF20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B91DBA-F4E8-4D6F-B6D5-CDCCD5F12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E73D28-59C2-4AFF-A234-617C1F7D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F1B79F-841E-47A5-83F2-3C090279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1B76BC-7830-41F3-A873-56F47EB0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85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031A6C-F3D6-4462-8778-B25A2526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B6C884-86A1-46D5-95A2-F8AF17D12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4E5829-2098-45D4-9D45-297B51BAA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D41A-409E-4897-94F1-7E7308C6690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99B6CD-1CF9-42DB-80DD-C95BFF34A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800A56-6158-461D-A05C-B466DE17D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4977-1A1C-48E9-8E2A-A9E5F6DDE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33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C2EFE-079D-45BA-8742-9E566EACA7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9600" b="1" dirty="0">
                <a:solidFill>
                  <a:srgbClr val="002060"/>
                </a:solidFill>
              </a:rPr>
              <a:t>La flèche versatile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FC594B-1C76-419E-A048-DECCA1A8B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Par Philippe Cichon</a:t>
            </a:r>
          </a:p>
        </p:txBody>
      </p:sp>
    </p:spTree>
    <p:extLst>
      <p:ext uri="{BB962C8B-B14F-4D97-AF65-F5344CB8AC3E}">
        <p14:creationId xmlns:p14="http://schemas.microsoft.com/office/powerpoint/2010/main" val="271340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A7B947D-AC2B-4D0E-9E5C-374BDE550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09" y="185354"/>
            <a:ext cx="2985166" cy="292932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194095F-E8EC-42AC-91F2-0B58ABD66D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86"/>
          <a:stretch/>
        </p:blipFill>
        <p:spPr>
          <a:xfrm>
            <a:off x="228210" y="3286126"/>
            <a:ext cx="2985165" cy="27765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88F9F91-6DAA-4459-901A-2F1567D468F7}"/>
              </a:ext>
            </a:extLst>
          </p:cNvPr>
          <p:cNvSpPr/>
          <p:nvPr/>
        </p:nvSpPr>
        <p:spPr>
          <a:xfrm>
            <a:off x="3381374" y="149749"/>
            <a:ext cx="85058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C’est plutôt un objet de curiosité qu'un casse-tête, mais très simple à fabriquer et peu encombrant. </a:t>
            </a:r>
          </a:p>
          <a:p>
            <a:pPr fontAlgn="base">
              <a:spcAft>
                <a:spcPts val="60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Une flèche (double face) qui semble changer d’angle !</a:t>
            </a:r>
            <a:endParaRPr lang="fr-FR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60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Ce tour m'a été initialement présenté par Serge Piacentino !</a:t>
            </a:r>
          </a:p>
          <a:p>
            <a:pPr fontAlgn="base">
              <a:spcAft>
                <a:spcPts val="60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Il fascine le public alors qu'il s'agit simplement d'une difficulté d'interprétation de notre cerveau qui peine à interpréter des rotations successives selon deux axes dans l'espace.</a:t>
            </a:r>
            <a:endParaRPr lang="fr-FR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60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C'est un test à faire passer à votre chirurgien avant une opération, s’il se laisse bluffer, il risque de se tromper entre la gauche et la droite en interprétant votre radio ....</a:t>
            </a:r>
            <a:endParaRPr lang="fr-FR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9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32B0704-748D-4EE8-9753-6C969EFB1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09" y="185354"/>
            <a:ext cx="2985166" cy="292932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3E4C9A8-7DDA-4391-AECB-79BD4E053E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86"/>
          <a:stretch/>
        </p:blipFill>
        <p:spPr>
          <a:xfrm>
            <a:off x="228210" y="3286126"/>
            <a:ext cx="2985165" cy="27765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969840-9455-4FFB-95BC-38C857066616}"/>
              </a:ext>
            </a:extLst>
          </p:cNvPr>
          <p:cNvSpPr/>
          <p:nvPr/>
        </p:nvSpPr>
        <p:spPr>
          <a:xfrm>
            <a:off x="3305174" y="128603"/>
            <a:ext cx="8658615" cy="468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cs typeface="Arial" panose="020B0604020202020204" pitchFamily="34" charset="0"/>
              </a:rPr>
              <a:t>La flèche en pointillé est l'emplacement de la flèche coté recto qui est maintenant cachée à l'arrière de l'octogone. Ces flèches sont donc en fait simplement perpendiculaires l'une par rapport à l'autre mais placées recto/verso. C'est le changement du choix de l'axe de rotation qui embrouille l'interprétation du cerveau.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cs typeface="Arial" panose="020B0604020202020204" pitchFamily="34" charset="0"/>
              </a:rPr>
              <a:t> 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002060"/>
                </a:solidFill>
                <a:latin typeface="inherit"/>
                <a:cs typeface="Arial" panose="020B0604020202020204" pitchFamily="34" charset="0"/>
              </a:rPr>
              <a:t>Il ne reste plus qu'à manipuler l'octogone comme dans les vidéos qui </a:t>
            </a:r>
            <a:r>
              <a:rPr lang="fr-FR" sz="2800" b="1">
                <a:solidFill>
                  <a:srgbClr val="002060"/>
                </a:solidFill>
                <a:latin typeface="inherit"/>
                <a:cs typeface="Arial" panose="020B0604020202020204" pitchFamily="34" charset="0"/>
              </a:rPr>
              <a:t>vont suivre </a:t>
            </a:r>
            <a:r>
              <a:rPr lang="fr-FR" sz="2800" b="1" dirty="0">
                <a:solidFill>
                  <a:srgbClr val="002060"/>
                </a:solidFill>
                <a:latin typeface="inherit"/>
                <a:cs typeface="Arial" panose="020B0604020202020204" pitchFamily="34" charset="0"/>
              </a:rPr>
              <a:t>pour troubler l'esprit des spectateurs qui n'en croiront pas leurs </a:t>
            </a:r>
            <a:r>
              <a:rPr lang="fr-FR" sz="2800" b="1">
                <a:solidFill>
                  <a:srgbClr val="002060"/>
                </a:solidFill>
                <a:latin typeface="inherit"/>
                <a:cs typeface="Arial" panose="020B0604020202020204" pitchFamily="34" charset="0"/>
              </a:rPr>
              <a:t>yeux …</a:t>
            </a:r>
            <a:endParaRPr lang="fr-FR" sz="2800" b="1" dirty="0">
              <a:solidFill>
                <a:srgbClr val="002060"/>
              </a:solidFill>
              <a:latin typeface="inheri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80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160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Thème Office</vt:lpstr>
      <vt:lpstr>La flèche versatile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flèche versatile</dc:title>
  <dc:creator>Gérard Dalle</dc:creator>
  <cp:lastModifiedBy>Gérard Dalle</cp:lastModifiedBy>
  <cp:revision>2</cp:revision>
  <dcterms:created xsi:type="dcterms:W3CDTF">2019-09-24T16:52:12Z</dcterms:created>
  <dcterms:modified xsi:type="dcterms:W3CDTF">2019-09-24T17:02:20Z</dcterms:modified>
</cp:coreProperties>
</file>