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3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C13-D755-4BBB-87D9-214534A7906B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F6DD-A17E-48EE-86A2-B8B7437CAF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C13-D755-4BBB-87D9-214534A7906B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F6DD-A17E-48EE-86A2-B8B7437CAF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C13-D755-4BBB-87D9-214534A7906B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F6DD-A17E-48EE-86A2-B8B7437CAF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C13-D755-4BBB-87D9-214534A7906B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F6DD-A17E-48EE-86A2-B8B7437CAF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C13-D755-4BBB-87D9-214534A7906B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F6DD-A17E-48EE-86A2-B8B7437CAF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C13-D755-4BBB-87D9-214534A7906B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F6DD-A17E-48EE-86A2-B8B7437CAF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C13-D755-4BBB-87D9-214534A7906B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F6DD-A17E-48EE-86A2-B8B7437CAF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C13-D755-4BBB-87D9-214534A7906B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F6DD-A17E-48EE-86A2-B8B7437CAF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C13-D755-4BBB-87D9-214534A7906B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F6DD-A17E-48EE-86A2-B8B7437CAF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C13-D755-4BBB-87D9-214534A7906B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F6DD-A17E-48EE-86A2-B8B7437CAF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C13-D755-4BBB-87D9-214534A7906B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F6DD-A17E-48EE-86A2-B8B7437CAF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17C13-D755-4BBB-87D9-214534A7906B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DF6DD-A17E-48EE-86A2-B8B7437CAF6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Virutex</a:t>
            </a:r>
            <a:r>
              <a:rPr lang="fr-FR" dirty="0" smtClean="0">
                <a:solidFill>
                  <a:srgbClr val="FF0000"/>
                </a:solidFill>
              </a:rPr>
              <a:t> RA17D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Connaissez-vous cet outil?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Rainureuse pour le placement de joints isolant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40" y="1125991"/>
            <a:ext cx="5760720" cy="460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42976" y="0"/>
            <a:ext cx="800102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7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Rainureuse</a:t>
            </a:r>
            <a:r>
              <a:rPr kumimoji="0" lang="fr-FR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pour le placement de joints isolants RA17D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28604"/>
            <a:ext cx="5791201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RÃ©sultat de recherche d'images pour &quot;virutex ra17d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40" y="1125991"/>
            <a:ext cx="5760720" cy="460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RÃ©sultat de recherche d'images pour &quot;virutex ra17d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40" y="548640"/>
            <a:ext cx="5760720" cy="576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RÃ©sultat de recherche d'images pour &quot;virutex ra17d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857364"/>
            <a:ext cx="678661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</Words>
  <Application>Microsoft Office PowerPoint</Application>
  <PresentationFormat>Affichage à l'écran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Virutex RA17D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3</cp:revision>
  <dcterms:created xsi:type="dcterms:W3CDTF">2019-09-24T15:23:10Z</dcterms:created>
  <dcterms:modified xsi:type="dcterms:W3CDTF">2019-09-24T15:44:44Z</dcterms:modified>
</cp:coreProperties>
</file>