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25DA-2DB8-4E50-B375-4E728B0EC6FF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19DB7-C1C5-4493-AE76-2075879C87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0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 fille a récupéré chez sa grand-mère un piétement d’une ancienne machine à coudre. Son idée est de la transformer en coiffeuse.</a:t>
            </a:r>
          </a:p>
          <a:p>
            <a:r>
              <a:rPr lang="fr-FR" dirty="0"/>
              <a:t>L’originalité</a:t>
            </a:r>
            <a:r>
              <a:rPr lang="fr-FR" baseline="0" dirty="0"/>
              <a:t> du projet réside dans le fait que tout est réalisé à partir de chute de bois.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19DB7-C1C5-4493-AE76-2075879C87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23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Toutes les façades tiroirs et portes sont en robinier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19DB7-C1C5-4493-AE76-2075879C87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9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montants et traverses sont en châtaignier.</a:t>
            </a:r>
            <a:r>
              <a:rPr lang="fr-FR" baseline="0" dirty="0"/>
              <a:t> Les panneaux des caissons à tiroirs et casiers sont en bois exotique (ancienne porte de service).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19DB7-C1C5-4493-AE76-2075879C87A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9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caissons sont fixés sur le plan de travail</a:t>
            </a:r>
            <a:r>
              <a:rPr lang="fr-FR" baseline="0" dirty="0"/>
              <a:t> par des vis par le dessous du plateau. Les tiroirs sont de construction traditionnelle. Les queues d’aronde sont</a:t>
            </a:r>
          </a:p>
          <a:p>
            <a:r>
              <a:rPr lang="fr-FR" baseline="0" dirty="0"/>
              <a:t>réalisées à la main. Elles sont recouvertes pour les tiroirs du bas et </a:t>
            </a:r>
            <a:r>
              <a:rPr lang="fr-FR" baseline="0" dirty="0" err="1"/>
              <a:t>débouchantes</a:t>
            </a:r>
            <a:r>
              <a:rPr lang="fr-FR" baseline="0" dirty="0"/>
              <a:t> pour  les tiroirs du haut.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19DB7-C1C5-4493-AE76-2075879C87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87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0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2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53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2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2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4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7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94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68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71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B85D-F5A0-42B3-B014-9FE10CB60CE6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2F8D-F217-4ACC-A3EE-4A32DA94CF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8206680" cy="1755627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Réalisation d’une coiffeuse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Par Fabrice </a:t>
            </a:r>
            <a:r>
              <a:rPr lang="fr-FR" b="1" dirty="0" err="1">
                <a:solidFill>
                  <a:srgbClr val="002060"/>
                </a:solidFill>
              </a:rPr>
              <a:t>Vanhille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8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b="1" dirty="0">
                <a:solidFill>
                  <a:srgbClr val="002060"/>
                </a:solidFill>
              </a:rPr>
              <a:t>Que faire de çà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626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Le plan d’ensemble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3356992"/>
            <a:ext cx="35283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19672" y="3501008"/>
            <a:ext cx="45719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50217" y="3512107"/>
            <a:ext cx="45719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4067944" y="3501008"/>
            <a:ext cx="432048" cy="1008112"/>
            <a:chOff x="7740352" y="3573016"/>
            <a:chExt cx="432048" cy="1008112"/>
          </a:xfrm>
        </p:grpSpPr>
        <p:sp>
          <p:nvSpPr>
            <p:cNvPr id="7" name="Rectangle 6"/>
            <p:cNvSpPr/>
            <p:nvPr/>
          </p:nvSpPr>
          <p:spPr>
            <a:xfrm>
              <a:off x="7740352" y="3573016"/>
              <a:ext cx="432048" cy="10081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>
              <a:stCxn id="7" idx="3"/>
              <a:endCxn id="7" idx="1"/>
            </p:cNvCxnSpPr>
            <p:nvPr/>
          </p:nvCxnSpPr>
          <p:spPr>
            <a:xfrm flipH="1">
              <a:off x="7740352" y="4077072"/>
              <a:ext cx="4320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 flipV="1">
              <a:off x="7884368" y="3697600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 flipV="1">
              <a:off x="7884368" y="4221088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115616" y="3501008"/>
            <a:ext cx="432048" cy="1008112"/>
            <a:chOff x="7740352" y="3573016"/>
            <a:chExt cx="432048" cy="1008112"/>
          </a:xfrm>
        </p:grpSpPr>
        <p:sp>
          <p:nvSpPr>
            <p:cNvPr id="16" name="Rectangle 15"/>
            <p:cNvSpPr/>
            <p:nvPr/>
          </p:nvSpPr>
          <p:spPr>
            <a:xfrm>
              <a:off x="7740352" y="3573016"/>
              <a:ext cx="432048" cy="10081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stCxn id="16" idx="3"/>
              <a:endCxn id="16" idx="1"/>
            </p:cNvCxnSpPr>
            <p:nvPr/>
          </p:nvCxnSpPr>
          <p:spPr>
            <a:xfrm flipH="1">
              <a:off x="7740352" y="4077072"/>
              <a:ext cx="4320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 flipV="1">
              <a:off x="7884368" y="3697600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 flipV="1">
              <a:off x="7884368" y="4221088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067944" y="2780928"/>
            <a:ext cx="432048" cy="576064"/>
            <a:chOff x="6300192" y="3068960"/>
            <a:chExt cx="432048" cy="576064"/>
          </a:xfrm>
        </p:grpSpPr>
        <p:sp>
          <p:nvSpPr>
            <p:cNvPr id="21" name="Rectangle 20"/>
            <p:cNvSpPr/>
            <p:nvPr/>
          </p:nvSpPr>
          <p:spPr>
            <a:xfrm>
              <a:off x="6300192" y="3068960"/>
              <a:ext cx="432048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372200" y="3311272"/>
              <a:ext cx="72008" cy="1177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115616" y="2780928"/>
            <a:ext cx="432048" cy="576064"/>
            <a:chOff x="6300192" y="3068960"/>
            <a:chExt cx="432048" cy="576064"/>
          </a:xfrm>
        </p:grpSpPr>
        <p:sp>
          <p:nvSpPr>
            <p:cNvPr id="27" name="Rectangle 26"/>
            <p:cNvSpPr/>
            <p:nvPr/>
          </p:nvSpPr>
          <p:spPr>
            <a:xfrm>
              <a:off x="6300192" y="3068960"/>
              <a:ext cx="432048" cy="5760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372200" y="3311272"/>
              <a:ext cx="72008" cy="1177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63688" y="3512107"/>
            <a:ext cx="2088232" cy="4209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699792" y="3625592"/>
            <a:ext cx="21602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275856" y="2996952"/>
            <a:ext cx="792088" cy="360040"/>
            <a:chOff x="7020272" y="3356992"/>
            <a:chExt cx="720080" cy="360040"/>
          </a:xfrm>
        </p:grpSpPr>
        <p:sp>
          <p:nvSpPr>
            <p:cNvPr id="3" name="Rectangle 2"/>
            <p:cNvSpPr/>
            <p:nvPr/>
          </p:nvSpPr>
          <p:spPr>
            <a:xfrm>
              <a:off x="7020272" y="3356992"/>
              <a:ext cx="720080" cy="3600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308304" y="3455289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411760" y="2996952"/>
            <a:ext cx="792088" cy="360040"/>
            <a:chOff x="7020272" y="3356992"/>
            <a:chExt cx="720080" cy="360040"/>
          </a:xfrm>
        </p:grpSpPr>
        <p:sp>
          <p:nvSpPr>
            <p:cNvPr id="33" name="Rectangle 32"/>
            <p:cNvSpPr/>
            <p:nvPr/>
          </p:nvSpPr>
          <p:spPr>
            <a:xfrm>
              <a:off x="7020272" y="3356992"/>
              <a:ext cx="720080" cy="3600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308304" y="3455289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547664" y="2996952"/>
            <a:ext cx="792088" cy="360040"/>
            <a:chOff x="7020272" y="3356992"/>
            <a:chExt cx="720080" cy="360040"/>
          </a:xfrm>
        </p:grpSpPr>
        <p:sp>
          <p:nvSpPr>
            <p:cNvPr id="36" name="Rectangle 35"/>
            <p:cNvSpPr/>
            <p:nvPr/>
          </p:nvSpPr>
          <p:spPr>
            <a:xfrm>
              <a:off x="7020272" y="3356992"/>
              <a:ext cx="720080" cy="3600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308304" y="3455289"/>
              <a:ext cx="14401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Connecteur droit 10"/>
          <p:cNvCxnSpPr/>
          <p:nvPr/>
        </p:nvCxnSpPr>
        <p:spPr>
          <a:xfrm>
            <a:off x="2339752" y="2924944"/>
            <a:ext cx="0" cy="432048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203848" y="2924944"/>
            <a:ext cx="0" cy="432048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547664" y="2924944"/>
            <a:ext cx="2520280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596404" y="4592227"/>
            <a:ext cx="44663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Un plan de travail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Des tiroirs sous et sur le plan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2 casiers sur le plan</a:t>
            </a:r>
          </a:p>
        </p:txBody>
      </p:sp>
    </p:spTree>
    <p:extLst>
      <p:ext uri="{BB962C8B-B14F-4D97-AF65-F5344CB8AC3E}">
        <p14:creationId xmlns:p14="http://schemas.microsoft.com/office/powerpoint/2010/main" val="130124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Les différents bois utilisés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 rot="10800000" flipV="1">
            <a:off x="3923928" y="2996952"/>
            <a:ext cx="720080" cy="360039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Frêne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076328" y="2060849"/>
            <a:ext cx="855712" cy="288032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Chêne</a:t>
            </a:r>
          </a:p>
        </p:txBody>
      </p:sp>
    </p:spTree>
    <p:extLst>
      <p:ext uri="{BB962C8B-B14F-4D97-AF65-F5344CB8AC3E}">
        <p14:creationId xmlns:p14="http://schemas.microsoft.com/office/powerpoint/2010/main" val="281908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779912" y="3284984"/>
            <a:ext cx="1440160" cy="288032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Robinier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6E01796-0566-409C-96BB-6C6D4E11FCB7}"/>
              </a:ext>
            </a:extLst>
          </p:cNvPr>
          <p:cNvSpPr txBox="1">
            <a:spLocks/>
          </p:cNvSpPr>
          <p:nvPr/>
        </p:nvSpPr>
        <p:spPr>
          <a:xfrm>
            <a:off x="611560" y="186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>
                <a:solidFill>
                  <a:srgbClr val="002060"/>
                </a:solidFill>
              </a:rPr>
              <a:t>Les différents bois utilisés</a:t>
            </a:r>
          </a:p>
        </p:txBody>
      </p:sp>
    </p:spTree>
    <p:extLst>
      <p:ext uri="{BB962C8B-B14F-4D97-AF65-F5344CB8AC3E}">
        <p14:creationId xmlns:p14="http://schemas.microsoft.com/office/powerpoint/2010/main" val="15304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 rot="20521285">
            <a:off x="4299487" y="4081538"/>
            <a:ext cx="1584176" cy="261486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Châtaignier</a:t>
            </a:r>
          </a:p>
        </p:txBody>
      </p:sp>
      <p:sp>
        <p:nvSpPr>
          <p:cNvPr id="6" name="Rectangle 5"/>
          <p:cNvSpPr/>
          <p:nvPr/>
        </p:nvSpPr>
        <p:spPr>
          <a:xfrm rot="20866628">
            <a:off x="4141632" y="3307064"/>
            <a:ext cx="1584176" cy="261486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Bois exotique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9C18C0D-2D29-46A8-BF47-FC09E358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Les différents bois utilisés</a:t>
            </a:r>
          </a:p>
        </p:txBody>
      </p:sp>
    </p:spTree>
    <p:extLst>
      <p:ext uri="{BB962C8B-B14F-4D97-AF65-F5344CB8AC3E}">
        <p14:creationId xmlns:p14="http://schemas.microsoft.com/office/powerpoint/2010/main" val="307801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Quelques vues de détail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2060848"/>
            <a:ext cx="3161324" cy="237099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99" y="1628800"/>
            <a:ext cx="3398066" cy="2548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690" y="2101572"/>
            <a:ext cx="3782178" cy="28366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31078"/>
            <a:ext cx="3635896" cy="27269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467744" cy="1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La coiffeuse terminée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68" y="1628800"/>
            <a:ext cx="3394472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1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186</Words>
  <Application>Microsoft Office PowerPoint</Application>
  <PresentationFormat>Affichage à l'écran (4:3)</PresentationFormat>
  <Paragraphs>27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Réalisation d’une coiffeuse</vt:lpstr>
      <vt:lpstr>Que faire de çà ?</vt:lpstr>
      <vt:lpstr>Le plan d’ensemble</vt:lpstr>
      <vt:lpstr>Les différents bois utilisés</vt:lpstr>
      <vt:lpstr>Présentation PowerPoint</vt:lpstr>
      <vt:lpstr>Les différents bois utilisés</vt:lpstr>
      <vt:lpstr>Quelques vues de détail</vt:lpstr>
      <vt:lpstr>La coiffeuse terminée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Réalisation d’une coiffeuse à partir d’un piétement de machine à coudre</dc:title>
  <dc:creator>HP</dc:creator>
  <cp:lastModifiedBy>Gérard Dalle</cp:lastModifiedBy>
  <cp:revision>9</cp:revision>
  <dcterms:created xsi:type="dcterms:W3CDTF">2019-06-20T14:43:36Z</dcterms:created>
  <dcterms:modified xsi:type="dcterms:W3CDTF">2019-06-21T19:36:40Z</dcterms:modified>
</cp:coreProperties>
</file>