
<file path=[Content_Types].xml><?xml version="1.0" encoding="utf-8"?>
<Types xmlns="http://schemas.openxmlformats.org/package/2006/content-types">
  <Default Extension="emf" ContentType="image/x-emf"/>
  <Default Extension="gif" ContentType="image/gif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2.xml" ContentType="application/vnd.openxmlformats-officedocument.theme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3.xml" ContentType="application/vnd.openxmlformats-officedocument.theme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1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notesSlides/notesSlide23.xml" ContentType="application/vnd.openxmlformats-officedocument.presentationml.notesSlide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charts/chart10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  <p:sldMasterId id="2147483677" r:id="rId2"/>
    <p:sldMasterId id="2147483693" r:id="rId3"/>
    <p:sldMasterId id="2147483709" r:id="rId4"/>
  </p:sldMasterIdLst>
  <p:notesMasterIdLst>
    <p:notesMasterId r:id="rId54"/>
  </p:notesMasterIdLst>
  <p:sldIdLst>
    <p:sldId id="269" r:id="rId5"/>
    <p:sldId id="270" r:id="rId6"/>
    <p:sldId id="271" r:id="rId7"/>
    <p:sldId id="272" r:id="rId8"/>
    <p:sldId id="273" r:id="rId9"/>
    <p:sldId id="411" r:id="rId10"/>
    <p:sldId id="276" r:id="rId11"/>
    <p:sldId id="439" r:id="rId12"/>
    <p:sldId id="279" r:id="rId13"/>
    <p:sldId id="412" r:id="rId14"/>
    <p:sldId id="363" r:id="rId15"/>
    <p:sldId id="410" r:id="rId16"/>
    <p:sldId id="398" r:id="rId17"/>
    <p:sldId id="376" r:id="rId18"/>
    <p:sldId id="405" r:id="rId19"/>
    <p:sldId id="432" r:id="rId20"/>
    <p:sldId id="364" r:id="rId21"/>
    <p:sldId id="280" r:id="rId22"/>
    <p:sldId id="294" r:id="rId23"/>
    <p:sldId id="295" r:id="rId24"/>
    <p:sldId id="413" r:id="rId25"/>
    <p:sldId id="414" r:id="rId26"/>
    <p:sldId id="415" r:id="rId27"/>
    <p:sldId id="326" r:id="rId28"/>
    <p:sldId id="359" r:id="rId29"/>
    <p:sldId id="396" r:id="rId30"/>
    <p:sldId id="360" r:id="rId31"/>
    <p:sldId id="384" r:id="rId32"/>
    <p:sldId id="361" r:id="rId33"/>
    <p:sldId id="416" r:id="rId34"/>
    <p:sldId id="334" r:id="rId35"/>
    <p:sldId id="431" r:id="rId36"/>
    <p:sldId id="406" r:id="rId37"/>
    <p:sldId id="379" r:id="rId38"/>
    <p:sldId id="341" r:id="rId39"/>
    <p:sldId id="419" r:id="rId40"/>
    <p:sldId id="343" r:id="rId41"/>
    <p:sldId id="417" r:id="rId42"/>
    <p:sldId id="409" r:id="rId43"/>
    <p:sldId id="345" r:id="rId44"/>
    <p:sldId id="437" r:id="rId45"/>
    <p:sldId id="428" r:id="rId46"/>
    <p:sldId id="438" r:id="rId47"/>
    <p:sldId id="433" r:id="rId48"/>
    <p:sldId id="434" r:id="rId49"/>
    <p:sldId id="435" r:id="rId50"/>
    <p:sldId id="352" r:id="rId51"/>
    <p:sldId id="353" r:id="rId52"/>
    <p:sldId id="354" r:id="rId53"/>
  </p:sldIdLst>
  <p:sldSz cx="12192000" cy="6858000"/>
  <p:notesSz cx="7099300" cy="102346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48"/>
    <a:srgbClr val="0000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 showGuides="1">
      <p:cViewPr varScale="1">
        <p:scale>
          <a:sx n="105" d="100"/>
          <a:sy n="105" d="100"/>
        </p:scale>
        <p:origin x="462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3339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slide" Target="slides/slide43.xml"/><Relationship Id="rId50" Type="http://schemas.openxmlformats.org/officeDocument/2006/relationships/slide" Target="slides/slide46.xml"/><Relationship Id="rId55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slide" Target="slides/slide4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slide" Target="slides/slide37.xml"/><Relationship Id="rId54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53" Type="http://schemas.openxmlformats.org/officeDocument/2006/relationships/slide" Target="slides/slide49.xml"/><Relationship Id="rId58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slide" Target="slides/slide45.xml"/><Relationship Id="rId57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52" Type="http://schemas.openxmlformats.org/officeDocument/2006/relationships/slide" Target="slides/slide48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slide" Target="slides/slide44.xml"/><Relationship Id="rId56" Type="http://schemas.openxmlformats.org/officeDocument/2006/relationships/viewProps" Target="viewProps.xml"/><Relationship Id="rId8" Type="http://schemas.openxmlformats.org/officeDocument/2006/relationships/slide" Target="slides/slide4.xml"/><Relationship Id="rId51" Type="http://schemas.openxmlformats.org/officeDocument/2006/relationships/slide" Target="slides/slide47.xml"/><Relationship Id="rId3" Type="http://schemas.openxmlformats.org/officeDocument/2006/relationships/slideMaster" Target="slideMasters/slideMaster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1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8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0"/>
          <c:w val="0.98265654804069946"/>
          <c:h val="0.6998564127576109"/>
        </c:manualLayout>
      </c:layout>
      <c:lineChart>
        <c:grouping val="standard"/>
        <c:varyColors val="0"/>
        <c:ser>
          <c:idx val="0"/>
          <c:order val="0"/>
          <c:tx>
            <c:strRef>
              <c:f>Feuil1!$B$1</c:f>
              <c:strCache>
                <c:ptCount val="1"/>
                <c:pt idx="0">
                  <c:v>Série 1</c:v>
                </c:pt>
              </c:strCache>
            </c:strRef>
          </c:tx>
          <c:spPr>
            <a:ln w="3175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7"/>
            <c:spPr>
              <a:solidFill>
                <a:schemeClr val="accent1"/>
              </a:solidFill>
              <a:ln>
                <a:noFill/>
              </a:ln>
              <a:effectLst/>
            </c:spPr>
          </c:marker>
          <c:dLbls>
            <c:spPr>
              <a:solidFill>
                <a:schemeClr val="accent2">
                  <a:lumMod val="75000"/>
                </a:schemeClr>
              </a:solidFill>
              <a:ln>
                <a:noFill/>
              </a:ln>
              <a:effectLst/>
            </c:spPr>
            <c:txPr>
              <a:bodyPr rot="0" spcFirstLastPara="1" vertOverflow="clip" horzOverflow="clip" vert="horz" wrap="square" lIns="36576" tIns="18288" rIns="36576" bIns="18288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oundRect">
                    <a:avLst/>
                  </a:prstGeom>
                  <a:noFill/>
                  <a:ln>
                    <a:noFill/>
                  </a:ln>
                </c15:spPr>
                <c15:showLeaderLines val="0"/>
              </c:ext>
            </c:extLst>
          </c:dLbls>
          <c:cat>
            <c:numRef>
              <c:f>Feuil1!$A$2:$A$9</c:f>
              <c:numCache>
                <c:formatCode>General</c:formatCode>
                <c:ptCount val="8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</c:numCache>
            </c:numRef>
          </c:cat>
          <c:val>
            <c:numRef>
              <c:f>Feuil1!$B$2:$B$9</c:f>
              <c:numCache>
                <c:formatCode>General</c:formatCode>
                <c:ptCount val="8"/>
                <c:pt idx="0">
                  <c:v>112</c:v>
                </c:pt>
                <c:pt idx="1">
                  <c:v>93</c:v>
                </c:pt>
                <c:pt idx="2">
                  <c:v>79</c:v>
                </c:pt>
                <c:pt idx="3">
                  <c:v>78</c:v>
                </c:pt>
                <c:pt idx="4">
                  <c:v>83</c:v>
                </c:pt>
                <c:pt idx="5">
                  <c:v>91</c:v>
                </c:pt>
                <c:pt idx="6">
                  <c:v>81</c:v>
                </c:pt>
                <c:pt idx="7">
                  <c:v>95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AC95-4280-8623-A1C47F64EF31}"/>
            </c:ext>
          </c:extLst>
        </c:ser>
        <c:ser>
          <c:idx val="1"/>
          <c:order val="1"/>
          <c:tx>
            <c:strRef>
              <c:f>Feuil1!$C$1</c:f>
              <c:strCache>
                <c:ptCount val="1"/>
                <c:pt idx="0">
                  <c:v>Colonne1</c:v>
                </c:pt>
              </c:strCache>
            </c:strRef>
          </c:tx>
          <c:spPr>
            <a:ln w="31750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17"/>
            <c:spPr>
              <a:solidFill>
                <a:schemeClr val="accent2"/>
              </a:solidFill>
              <a:ln>
                <a:noFill/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Feuil1!$A$2:$A$9</c:f>
              <c:numCache>
                <c:formatCode>General</c:formatCode>
                <c:ptCount val="8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</c:numCache>
            </c:numRef>
          </c:cat>
          <c:val>
            <c:numRef>
              <c:f>Feuil1!$C$2:$C$9</c:f>
              <c:numCache>
                <c:formatCode>General</c:formatCode>
                <c:ptCount val="8"/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AC95-4280-8623-A1C47F64EF31}"/>
            </c:ext>
          </c:extLst>
        </c:ser>
        <c:ser>
          <c:idx val="2"/>
          <c:order val="2"/>
          <c:tx>
            <c:strRef>
              <c:f>Feuil1!$D$1</c:f>
              <c:strCache>
                <c:ptCount val="1"/>
                <c:pt idx="0">
                  <c:v>Colonne2</c:v>
                </c:pt>
              </c:strCache>
            </c:strRef>
          </c:tx>
          <c:spPr>
            <a:ln w="31750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17"/>
            <c:spPr>
              <a:solidFill>
                <a:schemeClr val="accent3"/>
              </a:solidFill>
              <a:ln>
                <a:noFill/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Feuil1!$A$2:$A$9</c:f>
              <c:numCache>
                <c:formatCode>General</c:formatCode>
                <c:ptCount val="8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</c:numCache>
            </c:numRef>
          </c:cat>
          <c:val>
            <c:numRef>
              <c:f>Feuil1!$D$2:$D$9</c:f>
              <c:numCache>
                <c:formatCode>General</c:formatCode>
                <c:ptCount val="8"/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AC95-4280-8623-A1C47F64EF31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317951928"/>
        <c:axId val="317947224"/>
      </c:lineChart>
      <c:catAx>
        <c:axId val="3179519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cap="all" baseline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317947224"/>
        <c:crosses val="autoZero"/>
        <c:auto val="1"/>
        <c:lblAlgn val="ctr"/>
        <c:lblOffset val="100"/>
        <c:noMultiLvlLbl val="0"/>
      </c:catAx>
      <c:valAx>
        <c:axId val="317947224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3179519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4253463314520267E-3"/>
          <c:y val="7.6167354671787674E-3"/>
          <c:w val="0.86594048698053738"/>
          <c:h val="0.6998564127576109"/>
        </c:manualLayout>
      </c:layout>
      <c:lineChart>
        <c:grouping val="standard"/>
        <c:varyColors val="0"/>
        <c:ser>
          <c:idx val="0"/>
          <c:order val="0"/>
          <c:tx>
            <c:strRef>
              <c:f>Feuil1!$B$1</c:f>
              <c:strCache>
                <c:ptCount val="1"/>
                <c:pt idx="0">
                  <c:v>Série 1</c:v>
                </c:pt>
              </c:strCache>
            </c:strRef>
          </c:tx>
          <c:spPr>
            <a:ln w="3175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7"/>
            <c:spPr>
              <a:solidFill>
                <a:schemeClr val="accent1"/>
              </a:solidFill>
              <a:ln>
                <a:noFill/>
              </a:ln>
              <a:effectLst/>
            </c:spPr>
          </c:marker>
          <c:dLbls>
            <c:spPr>
              <a:solidFill>
                <a:schemeClr val="accent2">
                  <a:lumMod val="75000"/>
                </a:schemeClr>
              </a:solidFill>
              <a:ln>
                <a:noFill/>
              </a:ln>
              <a:effectLst/>
            </c:spPr>
            <c:txPr>
              <a:bodyPr rot="0" spcFirstLastPara="1" vertOverflow="clip" horzOverflow="clip" vert="horz" wrap="square" lIns="36576" tIns="18288" rIns="36576" bIns="18288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oundRect">
                    <a:avLst/>
                  </a:prstGeom>
                  <a:noFill/>
                  <a:ln>
                    <a:noFill/>
                  </a:ln>
                </c15:spPr>
                <c15:showLeaderLines val="0"/>
              </c:ext>
            </c:extLst>
          </c:dLbls>
          <c:cat>
            <c:numRef>
              <c:f>Feuil1!$A$2:$A$10</c:f>
              <c:numCache>
                <c:formatCode>General</c:formatCode>
                <c:ptCount val="9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  <c:pt idx="8">
                  <c:v>2020</c:v>
                </c:pt>
              </c:numCache>
            </c:numRef>
          </c:cat>
          <c:val>
            <c:numRef>
              <c:f>Feuil1!$B$2:$B$10</c:f>
              <c:numCache>
                <c:formatCode>General</c:formatCode>
                <c:ptCount val="9"/>
                <c:pt idx="0">
                  <c:v>255</c:v>
                </c:pt>
                <c:pt idx="1">
                  <c:v>287</c:v>
                </c:pt>
                <c:pt idx="2">
                  <c:v>320</c:v>
                </c:pt>
                <c:pt idx="3">
                  <c:v>294</c:v>
                </c:pt>
                <c:pt idx="4">
                  <c:v>320</c:v>
                </c:pt>
                <c:pt idx="5">
                  <c:v>303</c:v>
                </c:pt>
                <c:pt idx="6">
                  <c:v>321</c:v>
                </c:pt>
                <c:pt idx="7">
                  <c:v>336</c:v>
                </c:pt>
                <c:pt idx="8">
                  <c:v>340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CA2-4B54-8C9C-B678FB034BEB}"/>
            </c:ext>
          </c:extLst>
        </c:ser>
        <c:ser>
          <c:idx val="1"/>
          <c:order val="1"/>
          <c:tx>
            <c:strRef>
              <c:f>Feuil1!$C$1</c:f>
              <c:strCache>
                <c:ptCount val="1"/>
                <c:pt idx="0">
                  <c:v>Colonne1</c:v>
                </c:pt>
              </c:strCache>
            </c:strRef>
          </c:tx>
          <c:spPr>
            <a:ln w="31750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17"/>
            <c:spPr>
              <a:solidFill>
                <a:schemeClr val="accent2"/>
              </a:solidFill>
              <a:ln>
                <a:noFill/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Feuil1!$A$2:$A$10</c:f>
              <c:numCache>
                <c:formatCode>General</c:formatCode>
                <c:ptCount val="9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  <c:pt idx="8">
                  <c:v>2020</c:v>
                </c:pt>
              </c:numCache>
            </c:numRef>
          </c:cat>
          <c:val>
            <c:numRef>
              <c:f>Feuil1!$C$2:$C$10</c:f>
              <c:numCache>
                <c:formatCode>General</c:formatCode>
                <c:ptCount val="9"/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1CA2-4B54-8C9C-B678FB034BEB}"/>
            </c:ext>
          </c:extLst>
        </c:ser>
        <c:ser>
          <c:idx val="2"/>
          <c:order val="2"/>
          <c:tx>
            <c:strRef>
              <c:f>Feuil1!$D$1</c:f>
              <c:strCache>
                <c:ptCount val="1"/>
                <c:pt idx="0">
                  <c:v>Colonne2</c:v>
                </c:pt>
              </c:strCache>
            </c:strRef>
          </c:tx>
          <c:spPr>
            <a:ln w="31750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17"/>
            <c:spPr>
              <a:solidFill>
                <a:schemeClr val="accent3"/>
              </a:solidFill>
              <a:ln>
                <a:noFill/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Feuil1!$A$2:$A$10</c:f>
              <c:numCache>
                <c:formatCode>General</c:formatCode>
                <c:ptCount val="9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  <c:pt idx="8">
                  <c:v>2020</c:v>
                </c:pt>
              </c:numCache>
            </c:numRef>
          </c:cat>
          <c:val>
            <c:numRef>
              <c:f>Feuil1!$D$2:$D$10</c:f>
              <c:numCache>
                <c:formatCode>General</c:formatCode>
                <c:ptCount val="9"/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1CA2-4B54-8C9C-B678FB034BEB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381040016"/>
        <c:axId val="381039232"/>
      </c:lineChart>
      <c:catAx>
        <c:axId val="3810400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cap="all" baseline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381039232"/>
        <c:crosses val="autoZero"/>
        <c:auto val="1"/>
        <c:lblAlgn val="ctr"/>
        <c:lblOffset val="100"/>
        <c:noMultiLvlLbl val="0"/>
      </c:catAx>
      <c:valAx>
        <c:axId val="381039232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38104001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4254297557420322E-3"/>
          <c:y val="0"/>
          <c:w val="0.98265654804069946"/>
          <c:h val="0.6998564127576109"/>
        </c:manualLayout>
      </c:layout>
      <c:lineChart>
        <c:grouping val="standard"/>
        <c:varyColors val="0"/>
        <c:ser>
          <c:idx val="0"/>
          <c:order val="0"/>
          <c:tx>
            <c:strRef>
              <c:f>Feuil1!$B$1</c:f>
              <c:strCache>
                <c:ptCount val="1"/>
                <c:pt idx="0">
                  <c:v>Série 1</c:v>
                </c:pt>
              </c:strCache>
            </c:strRef>
          </c:tx>
          <c:spPr>
            <a:ln w="3175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7"/>
            <c:spPr>
              <a:solidFill>
                <a:schemeClr val="accent1"/>
              </a:solidFill>
              <a:ln>
                <a:noFill/>
              </a:ln>
              <a:effectLst/>
            </c:spPr>
          </c:marker>
          <c:dLbls>
            <c:spPr>
              <a:solidFill>
                <a:schemeClr val="accent2">
                  <a:lumMod val="75000"/>
                </a:schemeClr>
              </a:solidFill>
              <a:ln>
                <a:noFill/>
              </a:ln>
              <a:effectLst/>
            </c:spPr>
            <c:txPr>
              <a:bodyPr rot="0" spcFirstLastPara="1" vertOverflow="clip" horzOverflow="clip" vert="horz" wrap="square" lIns="36576" tIns="18288" rIns="36576" bIns="18288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oundRect">
                    <a:avLst/>
                  </a:prstGeom>
                  <a:noFill/>
                  <a:ln>
                    <a:noFill/>
                  </a:ln>
                </c15:spPr>
                <c15:showLeaderLines val="0"/>
              </c:ext>
            </c:extLst>
          </c:dLbls>
          <c:cat>
            <c:numRef>
              <c:f>Feuil1!$A$2:$A$7</c:f>
              <c:numCache>
                <c:formatCode>General</c:formatCode>
                <c:ptCount val="6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</c:numCache>
            </c:numRef>
          </c:cat>
          <c:val>
            <c:numRef>
              <c:f>Feuil1!$B$2:$B$7</c:f>
              <c:numCache>
                <c:formatCode>General</c:formatCode>
                <c:ptCount val="6"/>
                <c:pt idx="0">
                  <c:v>21</c:v>
                </c:pt>
                <c:pt idx="1">
                  <c:v>97</c:v>
                </c:pt>
                <c:pt idx="2">
                  <c:v>132</c:v>
                </c:pt>
                <c:pt idx="3">
                  <c:v>114</c:v>
                </c:pt>
                <c:pt idx="4">
                  <c:v>106</c:v>
                </c:pt>
                <c:pt idx="5">
                  <c:v>95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2C9C-4DEE-93EA-C4CD64623E77}"/>
            </c:ext>
          </c:extLst>
        </c:ser>
        <c:ser>
          <c:idx val="1"/>
          <c:order val="1"/>
          <c:tx>
            <c:strRef>
              <c:f>Feuil1!$C$1</c:f>
              <c:strCache>
                <c:ptCount val="1"/>
                <c:pt idx="0">
                  <c:v>Colonne1</c:v>
                </c:pt>
              </c:strCache>
            </c:strRef>
          </c:tx>
          <c:spPr>
            <a:ln w="31750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17"/>
            <c:spPr>
              <a:solidFill>
                <a:schemeClr val="accent2"/>
              </a:solidFill>
              <a:ln>
                <a:noFill/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Feuil1!$A$2:$A$7</c:f>
              <c:numCache>
                <c:formatCode>General</c:formatCode>
                <c:ptCount val="6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</c:numCache>
            </c:numRef>
          </c:cat>
          <c:val>
            <c:numRef>
              <c:f>Feuil1!$C$2:$C$7</c:f>
              <c:numCache>
                <c:formatCode>General</c:formatCode>
                <c:ptCount val="6"/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2C9C-4DEE-93EA-C4CD64623E77}"/>
            </c:ext>
          </c:extLst>
        </c:ser>
        <c:ser>
          <c:idx val="2"/>
          <c:order val="2"/>
          <c:tx>
            <c:strRef>
              <c:f>Feuil1!$D$1</c:f>
              <c:strCache>
                <c:ptCount val="1"/>
                <c:pt idx="0">
                  <c:v>Colonne2</c:v>
                </c:pt>
              </c:strCache>
            </c:strRef>
          </c:tx>
          <c:spPr>
            <a:ln w="31750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17"/>
            <c:spPr>
              <a:solidFill>
                <a:schemeClr val="accent3"/>
              </a:solidFill>
              <a:ln>
                <a:noFill/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Feuil1!$A$2:$A$7</c:f>
              <c:numCache>
                <c:formatCode>General</c:formatCode>
                <c:ptCount val="6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</c:numCache>
            </c:numRef>
          </c:cat>
          <c:val>
            <c:numRef>
              <c:f>Feuil1!$D$2:$D$7</c:f>
              <c:numCache>
                <c:formatCode>General</c:formatCode>
                <c:ptCount val="6"/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2C9C-4DEE-93EA-C4CD64623E77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317960160"/>
        <c:axId val="317960552"/>
      </c:lineChart>
      <c:catAx>
        <c:axId val="3179601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cap="all" baseline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317960552"/>
        <c:crosses val="autoZero"/>
        <c:auto val="1"/>
        <c:lblAlgn val="ctr"/>
        <c:lblOffset val="100"/>
        <c:noMultiLvlLbl val="0"/>
      </c:catAx>
      <c:valAx>
        <c:axId val="317960552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3179601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3916527610695014E-2"/>
          <c:y val="5.4534264025993234E-2"/>
          <c:w val="0.98265654804069946"/>
          <c:h val="0.6998564127576109"/>
        </c:manualLayout>
      </c:layout>
      <c:lineChart>
        <c:grouping val="standard"/>
        <c:varyColors val="0"/>
        <c:ser>
          <c:idx val="0"/>
          <c:order val="0"/>
          <c:tx>
            <c:strRef>
              <c:f>Feuil1!$B$1</c:f>
              <c:strCache>
                <c:ptCount val="1"/>
                <c:pt idx="0">
                  <c:v>Série 1</c:v>
                </c:pt>
              </c:strCache>
            </c:strRef>
          </c:tx>
          <c:spPr>
            <a:ln w="3175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7"/>
            <c:spPr>
              <a:solidFill>
                <a:schemeClr val="accent1"/>
              </a:solidFill>
              <a:ln>
                <a:noFill/>
              </a:ln>
              <a:effectLst/>
            </c:spPr>
          </c:marker>
          <c:dLbls>
            <c:spPr>
              <a:solidFill>
                <a:schemeClr val="accent2">
                  <a:lumMod val="75000"/>
                </a:schemeClr>
              </a:solidFill>
              <a:ln>
                <a:noFill/>
              </a:ln>
              <a:effectLst/>
            </c:spPr>
            <c:txPr>
              <a:bodyPr rot="0" spcFirstLastPara="1" vertOverflow="clip" horzOverflow="clip" vert="horz" wrap="square" lIns="36576" tIns="18288" rIns="36576" bIns="18288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oundRect">
                    <a:avLst/>
                  </a:prstGeom>
                  <a:noFill/>
                  <a:ln>
                    <a:noFill/>
                  </a:ln>
                </c15:spPr>
                <c15:showLeaderLines val="0"/>
              </c:ext>
            </c:extLst>
          </c:dLbls>
          <c:cat>
            <c:numRef>
              <c:f>Feuil1!$A$2:$A$13</c:f>
              <c:numCache>
                <c:formatCode>General</c:formatCode>
                <c:ptCount val="12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  <c:pt idx="11">
                  <c:v>2019</c:v>
                </c:pt>
              </c:numCache>
            </c:numRef>
          </c:cat>
          <c:val>
            <c:numRef>
              <c:f>Feuil1!$B$2:$B$13</c:f>
              <c:numCache>
                <c:formatCode>General</c:formatCode>
                <c:ptCount val="12"/>
                <c:pt idx="0">
                  <c:v>3360</c:v>
                </c:pt>
                <c:pt idx="1">
                  <c:v>7022</c:v>
                </c:pt>
                <c:pt idx="2">
                  <c:v>7528</c:v>
                </c:pt>
                <c:pt idx="3">
                  <c:v>5263</c:v>
                </c:pt>
                <c:pt idx="4">
                  <c:v>9545</c:v>
                </c:pt>
                <c:pt idx="5">
                  <c:v>9148</c:v>
                </c:pt>
                <c:pt idx="6">
                  <c:v>11400</c:v>
                </c:pt>
                <c:pt idx="7">
                  <c:v>10227</c:v>
                </c:pt>
                <c:pt idx="8">
                  <c:v>14849</c:v>
                </c:pt>
                <c:pt idx="9">
                  <c:v>13448</c:v>
                </c:pt>
                <c:pt idx="10">
                  <c:v>15726</c:v>
                </c:pt>
                <c:pt idx="11">
                  <c:v>18835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C491-4954-A1A2-3C9978EF7419}"/>
            </c:ext>
          </c:extLst>
        </c:ser>
        <c:ser>
          <c:idx val="1"/>
          <c:order val="1"/>
          <c:tx>
            <c:strRef>
              <c:f>Feuil1!$C$1</c:f>
              <c:strCache>
                <c:ptCount val="1"/>
                <c:pt idx="0">
                  <c:v>Colonne1</c:v>
                </c:pt>
              </c:strCache>
            </c:strRef>
          </c:tx>
          <c:spPr>
            <a:ln w="31750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17"/>
            <c:spPr>
              <a:solidFill>
                <a:schemeClr val="accent2"/>
              </a:solidFill>
              <a:ln>
                <a:noFill/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Feuil1!$A$2:$A$13</c:f>
              <c:numCache>
                <c:formatCode>General</c:formatCode>
                <c:ptCount val="12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  <c:pt idx="11">
                  <c:v>2019</c:v>
                </c:pt>
              </c:numCache>
            </c:numRef>
          </c:cat>
          <c:val>
            <c:numRef>
              <c:f>Feuil1!$C$2:$C$13</c:f>
              <c:numCache>
                <c:formatCode>General</c:formatCode>
                <c:ptCount val="12"/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C491-4954-A1A2-3C9978EF7419}"/>
            </c:ext>
          </c:extLst>
        </c:ser>
        <c:ser>
          <c:idx val="2"/>
          <c:order val="2"/>
          <c:tx>
            <c:strRef>
              <c:f>Feuil1!$D$1</c:f>
              <c:strCache>
                <c:ptCount val="1"/>
                <c:pt idx="0">
                  <c:v>Colonne2</c:v>
                </c:pt>
              </c:strCache>
            </c:strRef>
          </c:tx>
          <c:spPr>
            <a:ln w="31750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17"/>
            <c:spPr>
              <a:solidFill>
                <a:schemeClr val="accent3"/>
              </a:solidFill>
              <a:ln>
                <a:noFill/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Feuil1!$A$2:$A$13</c:f>
              <c:numCache>
                <c:formatCode>General</c:formatCode>
                <c:ptCount val="12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  <c:pt idx="11">
                  <c:v>2019</c:v>
                </c:pt>
              </c:numCache>
            </c:numRef>
          </c:cat>
          <c:val>
            <c:numRef>
              <c:f>Feuil1!$D$2:$D$13</c:f>
              <c:numCache>
                <c:formatCode>General</c:formatCode>
                <c:ptCount val="12"/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C491-4954-A1A2-3C9978EF7419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317960160"/>
        <c:axId val="317960552"/>
      </c:lineChart>
      <c:catAx>
        <c:axId val="3179601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cap="all" baseline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317960552"/>
        <c:crosses val="autoZero"/>
        <c:auto val="1"/>
        <c:lblAlgn val="ctr"/>
        <c:lblOffset val="100"/>
        <c:noMultiLvlLbl val="0"/>
      </c:catAx>
      <c:valAx>
        <c:axId val="317960552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3179601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3916527610695014E-2"/>
          <c:y val="5.4534264025993234E-2"/>
          <c:w val="0.98265654804069946"/>
          <c:h val="0.6998564127576109"/>
        </c:manualLayout>
      </c:layout>
      <c:lineChart>
        <c:grouping val="standard"/>
        <c:varyColors val="0"/>
        <c:ser>
          <c:idx val="0"/>
          <c:order val="0"/>
          <c:tx>
            <c:strRef>
              <c:f>Feuil1!$B$1</c:f>
              <c:strCache>
                <c:ptCount val="1"/>
                <c:pt idx="0">
                  <c:v>Série 1</c:v>
                </c:pt>
              </c:strCache>
            </c:strRef>
          </c:tx>
          <c:spPr>
            <a:ln w="3175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7"/>
            <c:spPr>
              <a:solidFill>
                <a:schemeClr val="accent1"/>
              </a:solidFill>
              <a:ln>
                <a:noFill/>
              </a:ln>
              <a:effectLst/>
            </c:spPr>
          </c:marker>
          <c:dLbls>
            <c:spPr>
              <a:solidFill>
                <a:schemeClr val="accent2">
                  <a:lumMod val="75000"/>
                </a:schemeClr>
              </a:solidFill>
              <a:ln>
                <a:noFill/>
              </a:ln>
              <a:effectLst/>
            </c:spPr>
            <c:txPr>
              <a:bodyPr rot="0" spcFirstLastPara="1" vertOverflow="clip" horzOverflow="clip" vert="horz" wrap="square" lIns="36576" tIns="18288" rIns="36576" bIns="18288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oundRect">
                    <a:avLst/>
                  </a:prstGeom>
                  <a:noFill/>
                  <a:ln>
                    <a:noFill/>
                  </a:ln>
                </c15:spPr>
                <c15:showLeaderLines val="0"/>
              </c:ext>
            </c:extLst>
          </c:dLbls>
          <c:cat>
            <c:numRef>
              <c:f>Feuil1!$A$2:$A$13</c:f>
              <c:numCache>
                <c:formatCode>General</c:formatCode>
                <c:ptCount val="12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  <c:pt idx="11">
                  <c:v>2019</c:v>
                </c:pt>
              </c:numCache>
            </c:numRef>
          </c:cat>
          <c:val>
            <c:numRef>
              <c:f>Feuil1!$B$2:$B$13</c:f>
              <c:numCache>
                <c:formatCode>General</c:formatCode>
                <c:ptCount val="12"/>
                <c:pt idx="0">
                  <c:v>2115</c:v>
                </c:pt>
                <c:pt idx="1">
                  <c:v>5475</c:v>
                </c:pt>
                <c:pt idx="2">
                  <c:v>5300</c:v>
                </c:pt>
                <c:pt idx="3">
                  <c:v>4003</c:v>
                </c:pt>
                <c:pt idx="4">
                  <c:v>5545</c:v>
                </c:pt>
                <c:pt idx="5">
                  <c:v>6150</c:v>
                </c:pt>
                <c:pt idx="6">
                  <c:v>7325</c:v>
                </c:pt>
                <c:pt idx="7">
                  <c:v>6915</c:v>
                </c:pt>
                <c:pt idx="8">
                  <c:v>10219</c:v>
                </c:pt>
                <c:pt idx="9">
                  <c:v>9003</c:v>
                </c:pt>
                <c:pt idx="10">
                  <c:v>8953</c:v>
                </c:pt>
                <c:pt idx="11">
                  <c:v>11165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03B-4080-8A08-35887CD52689}"/>
            </c:ext>
          </c:extLst>
        </c:ser>
        <c:ser>
          <c:idx val="1"/>
          <c:order val="1"/>
          <c:tx>
            <c:strRef>
              <c:f>Feuil1!$C$1</c:f>
              <c:strCache>
                <c:ptCount val="1"/>
                <c:pt idx="0">
                  <c:v>Colonne1</c:v>
                </c:pt>
              </c:strCache>
            </c:strRef>
          </c:tx>
          <c:spPr>
            <a:ln w="31750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17"/>
            <c:spPr>
              <a:solidFill>
                <a:schemeClr val="accent2"/>
              </a:solidFill>
              <a:ln>
                <a:noFill/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Feuil1!$A$2:$A$13</c:f>
              <c:numCache>
                <c:formatCode>General</c:formatCode>
                <c:ptCount val="12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  <c:pt idx="11">
                  <c:v>2019</c:v>
                </c:pt>
              </c:numCache>
            </c:numRef>
          </c:cat>
          <c:val>
            <c:numRef>
              <c:f>Feuil1!$C$2:$C$13</c:f>
              <c:numCache>
                <c:formatCode>General</c:formatCode>
                <c:ptCount val="12"/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03B-4080-8A08-35887CD52689}"/>
            </c:ext>
          </c:extLst>
        </c:ser>
        <c:ser>
          <c:idx val="2"/>
          <c:order val="2"/>
          <c:tx>
            <c:strRef>
              <c:f>Feuil1!$D$1</c:f>
              <c:strCache>
                <c:ptCount val="1"/>
                <c:pt idx="0">
                  <c:v>Colonne2</c:v>
                </c:pt>
              </c:strCache>
            </c:strRef>
          </c:tx>
          <c:spPr>
            <a:ln w="31750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17"/>
            <c:spPr>
              <a:solidFill>
                <a:schemeClr val="accent3"/>
              </a:solidFill>
              <a:ln>
                <a:noFill/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Feuil1!$A$2:$A$13</c:f>
              <c:numCache>
                <c:formatCode>General</c:formatCode>
                <c:ptCount val="12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  <c:pt idx="11">
                  <c:v>2019</c:v>
                </c:pt>
              </c:numCache>
            </c:numRef>
          </c:cat>
          <c:val>
            <c:numRef>
              <c:f>Feuil1!$D$2:$D$13</c:f>
              <c:numCache>
                <c:formatCode>General</c:formatCode>
                <c:ptCount val="12"/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303B-4080-8A08-35887CD52689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317960160"/>
        <c:axId val="317960552"/>
      </c:lineChart>
      <c:catAx>
        <c:axId val="3179601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cap="all" baseline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317960552"/>
        <c:crosses val="autoZero"/>
        <c:auto val="1"/>
        <c:lblAlgn val="ctr"/>
        <c:lblOffset val="100"/>
        <c:noMultiLvlLbl val="0"/>
      </c:catAx>
      <c:valAx>
        <c:axId val="317960552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3179601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809077314338471"/>
          <c:y val="0"/>
          <c:w val="0.86594048698053738"/>
          <c:h val="0.6998564127576109"/>
        </c:manualLayout>
      </c:layout>
      <c:lineChart>
        <c:grouping val="standard"/>
        <c:varyColors val="0"/>
        <c:ser>
          <c:idx val="0"/>
          <c:order val="0"/>
          <c:tx>
            <c:strRef>
              <c:f>Feuil1!$B$1</c:f>
              <c:strCache>
                <c:ptCount val="1"/>
                <c:pt idx="0">
                  <c:v>Série 1</c:v>
                </c:pt>
              </c:strCache>
            </c:strRef>
          </c:tx>
          <c:spPr>
            <a:ln w="3175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7"/>
            <c:spPr>
              <a:solidFill>
                <a:schemeClr val="accent1"/>
              </a:solidFill>
              <a:ln>
                <a:noFill/>
              </a:ln>
              <a:effectLst/>
            </c:spPr>
          </c:marker>
          <c:dLbls>
            <c:spPr>
              <a:solidFill>
                <a:schemeClr val="accent2">
                  <a:lumMod val="75000"/>
                </a:schemeClr>
              </a:solidFill>
              <a:ln>
                <a:noFill/>
              </a:ln>
              <a:effectLst/>
            </c:spPr>
            <c:txPr>
              <a:bodyPr rot="0" spcFirstLastPara="1" vertOverflow="clip" horzOverflow="clip" vert="horz" wrap="square" lIns="36576" tIns="18288" rIns="36576" bIns="18288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oundRect">
                    <a:avLst/>
                  </a:prstGeom>
                  <a:noFill/>
                  <a:ln>
                    <a:noFill/>
                  </a:ln>
                </c15:spPr>
                <c15:showLeaderLines val="0"/>
              </c:ext>
            </c:extLst>
          </c:dLbls>
          <c:cat>
            <c:numRef>
              <c:f>Feuil1!$A$2:$A$9</c:f>
              <c:numCache>
                <c:formatCode>General</c:formatCode>
                <c:ptCount val="8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</c:numCache>
            </c:numRef>
          </c:cat>
          <c:val>
            <c:numRef>
              <c:f>Feuil1!$B$2:$B$9</c:f>
              <c:numCache>
                <c:formatCode>General</c:formatCode>
                <c:ptCount val="8"/>
                <c:pt idx="0">
                  <c:v>1586</c:v>
                </c:pt>
                <c:pt idx="1">
                  <c:v>1104</c:v>
                </c:pt>
                <c:pt idx="2">
                  <c:v>1615</c:v>
                </c:pt>
                <c:pt idx="3">
                  <c:v>1350</c:v>
                </c:pt>
                <c:pt idx="4">
                  <c:v>1850</c:v>
                </c:pt>
                <c:pt idx="5">
                  <c:v>1050</c:v>
                </c:pt>
                <c:pt idx="6">
                  <c:v>1910</c:v>
                </c:pt>
                <c:pt idx="7">
                  <c:v>1785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8AE6-4ECD-A241-951E5FAD3E93}"/>
            </c:ext>
          </c:extLst>
        </c:ser>
        <c:ser>
          <c:idx val="1"/>
          <c:order val="1"/>
          <c:tx>
            <c:strRef>
              <c:f>Feuil1!$C$1</c:f>
              <c:strCache>
                <c:ptCount val="1"/>
                <c:pt idx="0">
                  <c:v>Colonne1</c:v>
                </c:pt>
              </c:strCache>
            </c:strRef>
          </c:tx>
          <c:spPr>
            <a:ln w="31750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17"/>
            <c:spPr>
              <a:solidFill>
                <a:schemeClr val="accent2"/>
              </a:solidFill>
              <a:ln>
                <a:noFill/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Feuil1!$A$2:$A$9</c:f>
              <c:numCache>
                <c:formatCode>General</c:formatCode>
                <c:ptCount val="8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</c:numCache>
            </c:numRef>
          </c:cat>
          <c:val>
            <c:numRef>
              <c:f>Feuil1!$C$2:$C$9</c:f>
              <c:numCache>
                <c:formatCode>General</c:formatCode>
                <c:ptCount val="8"/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8AE6-4ECD-A241-951E5FAD3E93}"/>
            </c:ext>
          </c:extLst>
        </c:ser>
        <c:ser>
          <c:idx val="2"/>
          <c:order val="2"/>
          <c:tx>
            <c:strRef>
              <c:f>Feuil1!$D$1</c:f>
              <c:strCache>
                <c:ptCount val="1"/>
                <c:pt idx="0">
                  <c:v>Colonne2</c:v>
                </c:pt>
              </c:strCache>
            </c:strRef>
          </c:tx>
          <c:spPr>
            <a:ln w="31750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17"/>
            <c:spPr>
              <a:solidFill>
                <a:schemeClr val="accent3"/>
              </a:solidFill>
              <a:ln>
                <a:noFill/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Feuil1!$A$2:$A$9</c:f>
              <c:numCache>
                <c:formatCode>General</c:formatCode>
                <c:ptCount val="8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</c:numCache>
            </c:numRef>
          </c:cat>
          <c:val>
            <c:numRef>
              <c:f>Feuil1!$D$2:$D$9</c:f>
              <c:numCache>
                <c:formatCode>General</c:formatCode>
                <c:ptCount val="8"/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8AE6-4ECD-A241-951E5FAD3E93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381045896"/>
        <c:axId val="381043152"/>
      </c:lineChart>
      <c:catAx>
        <c:axId val="3810458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cap="all" baseline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381043152"/>
        <c:crosses val="autoZero"/>
        <c:auto val="1"/>
        <c:lblAlgn val="ctr"/>
        <c:lblOffset val="100"/>
        <c:noMultiLvlLbl val="0"/>
      </c:catAx>
      <c:valAx>
        <c:axId val="381043152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3810458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7690803525081902E-2"/>
          <c:y val="0.10358214798381835"/>
          <c:w val="0.86594048698053738"/>
          <c:h val="0.6998564127576109"/>
        </c:manualLayout>
      </c:layout>
      <c:lineChart>
        <c:grouping val="standard"/>
        <c:varyColors val="0"/>
        <c:ser>
          <c:idx val="0"/>
          <c:order val="0"/>
          <c:tx>
            <c:strRef>
              <c:f>Feuil1!$B$1</c:f>
              <c:strCache>
                <c:ptCount val="1"/>
                <c:pt idx="0">
                  <c:v>Série 1</c:v>
                </c:pt>
              </c:strCache>
            </c:strRef>
          </c:tx>
          <c:spPr>
            <a:ln w="3175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7"/>
            <c:spPr>
              <a:solidFill>
                <a:schemeClr val="accent1"/>
              </a:solidFill>
              <a:ln>
                <a:noFill/>
              </a:ln>
              <a:effectLst/>
            </c:spPr>
          </c:marker>
          <c:dLbls>
            <c:spPr>
              <a:solidFill>
                <a:schemeClr val="accent2">
                  <a:lumMod val="75000"/>
                </a:schemeClr>
              </a:solidFill>
              <a:ln>
                <a:noFill/>
              </a:ln>
              <a:effectLst/>
            </c:spPr>
            <c:txPr>
              <a:bodyPr rot="0" spcFirstLastPara="1" vertOverflow="clip" horzOverflow="clip" vert="horz" wrap="square" lIns="36576" tIns="18288" rIns="36576" bIns="18288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oundRect">
                    <a:avLst/>
                  </a:prstGeom>
                  <a:noFill/>
                  <a:ln>
                    <a:noFill/>
                  </a:ln>
                </c15:spPr>
                <c15:showLeaderLines val="0"/>
              </c:ext>
            </c:extLst>
          </c:dLbls>
          <c:cat>
            <c:numRef>
              <c:f>Feuil1!$A$2:$A$9</c:f>
              <c:numCache>
                <c:formatCode>General</c:formatCode>
                <c:ptCount val="8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</c:numCache>
            </c:numRef>
          </c:cat>
          <c:val>
            <c:numRef>
              <c:f>Feuil1!$B$2:$B$9</c:f>
              <c:numCache>
                <c:formatCode>General</c:formatCode>
                <c:ptCount val="8"/>
                <c:pt idx="0">
                  <c:v>2414</c:v>
                </c:pt>
                <c:pt idx="1">
                  <c:v>1891</c:v>
                </c:pt>
                <c:pt idx="2">
                  <c:v>1830</c:v>
                </c:pt>
                <c:pt idx="3">
                  <c:v>1870</c:v>
                </c:pt>
                <c:pt idx="4">
                  <c:v>1670</c:v>
                </c:pt>
                <c:pt idx="5">
                  <c:v>2470</c:v>
                </c:pt>
                <c:pt idx="6">
                  <c:v>3765</c:v>
                </c:pt>
                <c:pt idx="7">
                  <c:v>5885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AF8B-4288-8DDC-50F0EC87219E}"/>
            </c:ext>
          </c:extLst>
        </c:ser>
        <c:ser>
          <c:idx val="1"/>
          <c:order val="1"/>
          <c:tx>
            <c:strRef>
              <c:f>Feuil1!$C$1</c:f>
              <c:strCache>
                <c:ptCount val="1"/>
                <c:pt idx="0">
                  <c:v>Colonne1</c:v>
                </c:pt>
              </c:strCache>
            </c:strRef>
          </c:tx>
          <c:spPr>
            <a:ln w="31750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17"/>
            <c:spPr>
              <a:solidFill>
                <a:schemeClr val="accent2"/>
              </a:solidFill>
              <a:ln>
                <a:noFill/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Feuil1!$A$2:$A$9</c:f>
              <c:numCache>
                <c:formatCode>General</c:formatCode>
                <c:ptCount val="8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</c:numCache>
            </c:numRef>
          </c:cat>
          <c:val>
            <c:numRef>
              <c:f>Feuil1!$C$2:$C$9</c:f>
              <c:numCache>
                <c:formatCode>General</c:formatCode>
                <c:ptCount val="8"/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AF8B-4288-8DDC-50F0EC87219E}"/>
            </c:ext>
          </c:extLst>
        </c:ser>
        <c:ser>
          <c:idx val="2"/>
          <c:order val="2"/>
          <c:tx>
            <c:strRef>
              <c:f>Feuil1!$D$1</c:f>
              <c:strCache>
                <c:ptCount val="1"/>
                <c:pt idx="0">
                  <c:v>Colonne2</c:v>
                </c:pt>
              </c:strCache>
            </c:strRef>
          </c:tx>
          <c:spPr>
            <a:ln w="31750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17"/>
            <c:spPr>
              <a:solidFill>
                <a:schemeClr val="accent3"/>
              </a:solidFill>
              <a:ln>
                <a:noFill/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Feuil1!$A$2:$A$9</c:f>
              <c:numCache>
                <c:formatCode>General</c:formatCode>
                <c:ptCount val="8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</c:numCache>
            </c:numRef>
          </c:cat>
          <c:val>
            <c:numRef>
              <c:f>Feuil1!$D$2:$D$9</c:f>
              <c:numCache>
                <c:formatCode>General</c:formatCode>
                <c:ptCount val="8"/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AF8B-4288-8DDC-50F0EC87219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81036880"/>
        <c:axId val="381043544"/>
      </c:lineChart>
      <c:catAx>
        <c:axId val="3810368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cap="all" baseline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381043544"/>
        <c:crosses val="autoZero"/>
        <c:auto val="1"/>
        <c:lblAlgn val="ctr"/>
        <c:lblOffset val="100"/>
        <c:noMultiLvlLbl val="0"/>
      </c:catAx>
      <c:valAx>
        <c:axId val="381043544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38103688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4253463314520267E-3"/>
          <c:y val="1.5233470934357535E-2"/>
          <c:w val="0.86594048698053738"/>
          <c:h val="0.6998564127576109"/>
        </c:manualLayout>
      </c:layout>
      <c:lineChart>
        <c:grouping val="standard"/>
        <c:varyColors val="0"/>
        <c:ser>
          <c:idx val="0"/>
          <c:order val="0"/>
          <c:tx>
            <c:strRef>
              <c:f>Feuil1!$B$1</c:f>
              <c:strCache>
                <c:ptCount val="1"/>
                <c:pt idx="0">
                  <c:v>Série 1</c:v>
                </c:pt>
              </c:strCache>
            </c:strRef>
          </c:tx>
          <c:spPr>
            <a:ln w="3175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7"/>
            <c:spPr>
              <a:solidFill>
                <a:schemeClr val="accent1"/>
              </a:solidFill>
              <a:ln>
                <a:noFill/>
              </a:ln>
              <a:effectLst/>
            </c:spPr>
          </c:marker>
          <c:dLbls>
            <c:spPr>
              <a:solidFill>
                <a:schemeClr val="accent2">
                  <a:lumMod val="75000"/>
                </a:schemeClr>
              </a:solidFill>
              <a:ln>
                <a:noFill/>
              </a:ln>
              <a:effectLst/>
            </c:spPr>
            <c:txPr>
              <a:bodyPr rot="0" spcFirstLastPara="1" vertOverflow="clip" horzOverflow="clip" vert="horz" wrap="square" lIns="36576" tIns="18288" rIns="36576" bIns="18288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oundRect">
                    <a:avLst/>
                  </a:prstGeom>
                  <a:noFill/>
                  <a:ln>
                    <a:noFill/>
                  </a:ln>
                </c15:spPr>
                <c15:showLeaderLines val="0"/>
              </c:ext>
            </c:extLst>
          </c:dLbls>
          <c:cat>
            <c:numRef>
              <c:f>Feuil1!$A$2:$A$9</c:f>
              <c:numCache>
                <c:formatCode>General</c:formatCode>
                <c:ptCount val="8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</c:numCache>
            </c:numRef>
          </c:cat>
          <c:val>
            <c:numRef>
              <c:f>Feuil1!$B$2:$B$9</c:f>
              <c:numCache>
                <c:formatCode>General</c:formatCode>
                <c:ptCount val="8"/>
                <c:pt idx="0">
                  <c:v>13000</c:v>
                </c:pt>
                <c:pt idx="1">
                  <c:v>7400</c:v>
                </c:pt>
                <c:pt idx="2">
                  <c:v>17300</c:v>
                </c:pt>
                <c:pt idx="3">
                  <c:v>15300</c:v>
                </c:pt>
                <c:pt idx="4">
                  <c:v>5457</c:v>
                </c:pt>
                <c:pt idx="5">
                  <c:v>5198</c:v>
                </c:pt>
                <c:pt idx="6">
                  <c:v>5576</c:v>
                </c:pt>
                <c:pt idx="7">
                  <c:v>5182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ABE4-4233-9AB1-3EE51FFD5B41}"/>
            </c:ext>
          </c:extLst>
        </c:ser>
        <c:ser>
          <c:idx val="1"/>
          <c:order val="1"/>
          <c:tx>
            <c:strRef>
              <c:f>Feuil1!$C$1</c:f>
              <c:strCache>
                <c:ptCount val="1"/>
                <c:pt idx="0">
                  <c:v>Colonne1</c:v>
                </c:pt>
              </c:strCache>
            </c:strRef>
          </c:tx>
          <c:spPr>
            <a:ln w="31750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17"/>
            <c:spPr>
              <a:solidFill>
                <a:schemeClr val="accent2"/>
              </a:solidFill>
              <a:ln>
                <a:noFill/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Feuil1!$A$2:$A$9</c:f>
              <c:numCache>
                <c:formatCode>General</c:formatCode>
                <c:ptCount val="8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</c:numCache>
            </c:numRef>
          </c:cat>
          <c:val>
            <c:numRef>
              <c:f>Feuil1!$C$2:$C$9</c:f>
              <c:numCache>
                <c:formatCode>General</c:formatCode>
                <c:ptCount val="8"/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ABE4-4233-9AB1-3EE51FFD5B41}"/>
            </c:ext>
          </c:extLst>
        </c:ser>
        <c:ser>
          <c:idx val="2"/>
          <c:order val="2"/>
          <c:tx>
            <c:strRef>
              <c:f>Feuil1!$D$1</c:f>
              <c:strCache>
                <c:ptCount val="1"/>
                <c:pt idx="0">
                  <c:v>Colonne2</c:v>
                </c:pt>
              </c:strCache>
            </c:strRef>
          </c:tx>
          <c:spPr>
            <a:ln w="31750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17"/>
            <c:spPr>
              <a:solidFill>
                <a:schemeClr val="accent3"/>
              </a:solidFill>
              <a:ln>
                <a:noFill/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Feuil1!$A$2:$A$9</c:f>
              <c:numCache>
                <c:formatCode>General</c:formatCode>
                <c:ptCount val="8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</c:numCache>
            </c:numRef>
          </c:cat>
          <c:val>
            <c:numRef>
              <c:f>Feuil1!$D$2:$D$9</c:f>
              <c:numCache>
                <c:formatCode>General</c:formatCode>
                <c:ptCount val="8"/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ABE4-4233-9AB1-3EE51FFD5B41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381041584"/>
        <c:axId val="381037272"/>
      </c:lineChart>
      <c:catAx>
        <c:axId val="3810415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cap="all" baseline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381037272"/>
        <c:crosses val="autoZero"/>
        <c:auto val="1"/>
        <c:lblAlgn val="ctr"/>
        <c:lblOffset val="100"/>
        <c:noMultiLvlLbl val="0"/>
      </c:catAx>
      <c:valAx>
        <c:axId val="381037272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3810415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416666666666667"/>
          <c:y val="0.22390572390572391"/>
          <c:w val="0.83020833333333333"/>
          <c:h val="0.71212121212121215"/>
        </c:manualLayout>
      </c:layout>
      <c:lineChart>
        <c:grouping val="standar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Adhérents</c:v>
                </c:pt>
              </c:strCache>
            </c:strRef>
          </c:tx>
          <c:spPr>
            <a:ln w="23758">
              <a:solidFill>
                <a:srgbClr val="FF0000"/>
              </a:solidFill>
              <a:prstDash val="solid"/>
            </a:ln>
          </c:spPr>
          <c:marker>
            <c:symbol val="diamond"/>
            <c:size val="8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dLbls>
            <c:dLbl>
              <c:idx val="5"/>
              <c:layout>
                <c:manualLayout>
                  <c:x val="-4.0235853706059643E-2"/>
                  <c:y val="-5.6490128656398575E-2"/>
                </c:manualLayout>
              </c:layout>
              <c:spPr>
                <a:noFill/>
                <a:ln w="15839">
                  <a:noFill/>
                </a:ln>
              </c:spPr>
              <c:txPr>
                <a:bodyPr/>
                <a:lstStyle/>
                <a:p>
                  <a:pPr>
                    <a:defRPr sz="1608" b="1" i="0" u="none" strike="noStrike" baseline="0">
                      <a:solidFill>
                        <a:srgbClr val="FF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fr-FR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76DF-40E5-AA4B-7A515730F313}"/>
                </c:ext>
              </c:extLst>
            </c:dLbl>
            <c:dLbl>
              <c:idx val="6"/>
              <c:layout>
                <c:manualLayout>
                  <c:x val="-3.6798391672110853E-2"/>
                  <c:y val="-7.2357155144190555E-2"/>
                </c:manualLayout>
              </c:layout>
              <c:spPr>
                <a:noFill/>
                <a:ln w="15839">
                  <a:noFill/>
                </a:ln>
              </c:spPr>
              <c:txPr>
                <a:bodyPr/>
                <a:lstStyle/>
                <a:p>
                  <a:pPr>
                    <a:defRPr sz="1608" b="1" i="0" u="none" strike="noStrike" baseline="0">
                      <a:solidFill>
                        <a:srgbClr val="FF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fr-FR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6DF-40E5-AA4B-7A515730F313}"/>
                </c:ext>
              </c:extLst>
            </c:dLbl>
            <c:spPr>
              <a:noFill/>
              <a:ln w="15839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608" b="1" i="0" u="none" strike="noStrike" baseline="0">
                    <a:solidFill>
                      <a:srgbClr val="FF0000"/>
                    </a:solidFill>
                    <a:latin typeface="Arial"/>
                    <a:ea typeface="Arial"/>
                    <a:cs typeface="Arial"/>
                  </a:defRPr>
                </a:pPr>
                <a:endParaRPr lang="fr-FR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Sheet1!$C$1:$Q$1</c:f>
              <c:numCache>
                <c:formatCode>General</c:formatCode>
                <c:ptCount val="15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  <c:pt idx="13">
                  <c:v>2018</c:v>
                </c:pt>
                <c:pt idx="14">
                  <c:v>2019</c:v>
                </c:pt>
              </c:numCache>
            </c:numRef>
          </c:cat>
          <c:val>
            <c:numRef>
              <c:f>Sheet1!$C$2:$Q$2</c:f>
              <c:numCache>
                <c:formatCode>General</c:formatCode>
                <c:ptCount val="15"/>
                <c:pt idx="0">
                  <c:v>137</c:v>
                </c:pt>
                <c:pt idx="1">
                  <c:v>143</c:v>
                </c:pt>
                <c:pt idx="2">
                  <c:v>158</c:v>
                </c:pt>
                <c:pt idx="3">
                  <c:v>160</c:v>
                </c:pt>
                <c:pt idx="4">
                  <c:v>175</c:v>
                </c:pt>
                <c:pt idx="5">
                  <c:v>217</c:v>
                </c:pt>
                <c:pt idx="6">
                  <c:v>222</c:v>
                </c:pt>
                <c:pt idx="7">
                  <c:v>255</c:v>
                </c:pt>
                <c:pt idx="8">
                  <c:v>287</c:v>
                </c:pt>
                <c:pt idx="9">
                  <c:v>320</c:v>
                </c:pt>
                <c:pt idx="10">
                  <c:v>294</c:v>
                </c:pt>
                <c:pt idx="11">
                  <c:v>320</c:v>
                </c:pt>
                <c:pt idx="12">
                  <c:v>303</c:v>
                </c:pt>
                <c:pt idx="13">
                  <c:v>321</c:v>
                </c:pt>
                <c:pt idx="14">
                  <c:v>336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2-76DF-40E5-AA4B-7A515730F31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81038056"/>
        <c:axId val="381038448"/>
      </c:lineChart>
      <c:catAx>
        <c:axId val="381038056"/>
        <c:scaling>
          <c:orientation val="minMax"/>
        </c:scaling>
        <c:delete val="0"/>
        <c:axPos val="t"/>
        <c:majorGridlines>
          <c:spPr>
            <a:ln w="1980">
              <a:solidFill>
                <a:schemeClr val="tx1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1980">
            <a:solidFill>
              <a:schemeClr val="tx1"/>
            </a:solidFill>
            <a:prstDash val="solid"/>
          </a:ln>
        </c:spPr>
        <c:txPr>
          <a:bodyPr rot="-2700000" vert="horz"/>
          <a:lstStyle/>
          <a:p>
            <a:pPr>
              <a:defRPr sz="1606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fr-FR"/>
          </a:p>
        </c:txPr>
        <c:crossAx val="381038448"/>
        <c:crosses val="max"/>
        <c:auto val="1"/>
        <c:lblAlgn val="ctr"/>
        <c:lblOffset val="100"/>
        <c:tickLblSkip val="1"/>
        <c:tickMarkSkip val="1"/>
        <c:noMultiLvlLbl val="0"/>
      </c:catAx>
      <c:valAx>
        <c:axId val="381038448"/>
        <c:scaling>
          <c:orientation val="minMax"/>
          <c:min val="100"/>
        </c:scaling>
        <c:delete val="0"/>
        <c:axPos val="l"/>
        <c:majorGridlines>
          <c:spPr>
            <a:ln w="1980">
              <a:solidFill>
                <a:schemeClr val="tx1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198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606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fr-FR"/>
          </a:p>
        </c:txPr>
        <c:crossAx val="381038056"/>
        <c:crosses val="autoZero"/>
        <c:crossBetween val="between"/>
        <c:minorUnit val="4"/>
      </c:valAx>
      <c:spPr>
        <a:noFill/>
        <a:ln w="7919">
          <a:solidFill>
            <a:schemeClr val="tx1"/>
          </a:solidFill>
          <a:prstDash val="solid"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606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fr-FR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9325012355945366E-2"/>
          <c:y val="3.1138699041592336E-2"/>
          <c:w val="0.97916666666666663"/>
          <c:h val="0.96632996632996637"/>
        </c:manualLayout>
      </c:layout>
      <c:lineChart>
        <c:grouping val="standar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Compta</c:v>
                </c:pt>
              </c:strCache>
            </c:strRef>
          </c:tx>
          <c:spPr>
            <a:ln w="18728">
              <a:solidFill>
                <a:srgbClr val="008000"/>
              </a:solidFill>
              <a:prstDash val="solid"/>
            </a:ln>
          </c:spPr>
          <c:marker>
            <c:symbol val="diamond"/>
            <c:size val="6"/>
            <c:spPr>
              <a:solidFill>
                <a:srgbClr val="008000"/>
              </a:solidFill>
              <a:ln>
                <a:solidFill>
                  <a:srgbClr val="008000"/>
                </a:solidFill>
                <a:prstDash val="solid"/>
              </a:ln>
            </c:spPr>
          </c:marker>
          <c:dLbls>
            <c:dLbl>
              <c:idx val="4"/>
              <c:spPr>
                <a:noFill/>
                <a:ln w="12485">
                  <a:noFill/>
                </a:ln>
                <a:effectLst/>
              </c:spPr>
              <c:txPr>
                <a:bodyPr/>
                <a:lstStyle/>
                <a:p>
                  <a:pPr>
                    <a:defRPr sz="1263" b="1" i="0" u="none" strike="noStrike" baseline="0">
                      <a:solidFill>
                        <a:srgbClr val="00B05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fr-FR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0-CC76-48C1-95EE-660F39FCA9D2}"/>
                </c:ext>
              </c:extLst>
            </c:dLbl>
            <c:dLbl>
              <c:idx val="5"/>
              <c:spPr>
                <a:noFill/>
                <a:ln w="12485">
                  <a:noFill/>
                </a:ln>
                <a:effectLst/>
              </c:spPr>
              <c:txPr>
                <a:bodyPr/>
                <a:lstStyle/>
                <a:p>
                  <a:pPr>
                    <a:defRPr sz="1263" b="1" i="0" u="none" strike="noStrike" baseline="0">
                      <a:solidFill>
                        <a:srgbClr val="00B05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fr-FR"/>
                </a:p>
              </c:txPr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C76-48C1-95EE-660F39FCA9D2}"/>
                </c:ext>
              </c:extLst>
            </c:dLbl>
            <c:dLbl>
              <c:idx val="6"/>
              <c:layout>
                <c:manualLayout>
                  <c:x val="8.963790236924285E-3"/>
                  <c:y val="-1.3448877158691031E-2"/>
                </c:manualLayout>
              </c:layout>
              <c:spPr>
                <a:noFill/>
                <a:ln w="12485">
                  <a:noFill/>
                </a:ln>
                <a:effectLst/>
              </c:spPr>
              <c:txPr>
                <a:bodyPr/>
                <a:lstStyle/>
                <a:p>
                  <a:pPr>
                    <a:defRPr sz="1263" b="1" i="0" u="none" strike="noStrike" baseline="0">
                      <a:solidFill>
                        <a:srgbClr val="00B05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fr-FR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CC76-48C1-95EE-660F39FCA9D2}"/>
                </c:ext>
              </c:extLst>
            </c:dLbl>
            <c:dLbl>
              <c:idx val="7"/>
              <c:layout>
                <c:manualLayout>
                  <c:x val="-0.10353614416125068"/>
                  <c:y val="-1.539175636297957E-2"/>
                </c:manualLayout>
              </c:layout>
              <c:spPr>
                <a:noFill/>
                <a:ln w="12485">
                  <a:noFill/>
                </a:ln>
                <a:effectLst/>
              </c:spPr>
              <c:txPr>
                <a:bodyPr/>
                <a:lstStyle/>
                <a:p>
                  <a:pPr>
                    <a:defRPr sz="1263" b="1" i="0" u="none" strike="noStrike" baseline="0">
                      <a:solidFill>
                        <a:srgbClr val="00B05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fr-FR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C76-48C1-95EE-660F39FCA9D2}"/>
                </c:ext>
              </c:extLst>
            </c:dLbl>
            <c:dLbl>
              <c:idx val="8"/>
              <c:spPr>
                <a:noFill/>
                <a:ln w="12485">
                  <a:noFill/>
                </a:ln>
                <a:effectLst/>
              </c:spPr>
              <c:txPr>
                <a:bodyPr/>
                <a:lstStyle/>
                <a:p>
                  <a:pPr>
                    <a:defRPr sz="1263" b="1" i="0" u="none" strike="noStrike" baseline="0">
                      <a:solidFill>
                        <a:srgbClr val="00B05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fr-FR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4-CC76-48C1-95EE-660F39FCA9D2}"/>
                </c:ext>
              </c:extLst>
            </c:dLbl>
            <c:spPr>
              <a:noFill/>
              <a:ln w="6243">
                <a:noFill/>
                <a:prstDash val="solid"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65" b="1" i="0" u="none" strike="noStrike" baseline="0">
                    <a:solidFill>
                      <a:srgbClr val="00B050"/>
                    </a:solidFill>
                    <a:latin typeface="Arial"/>
                    <a:ea typeface="Arial"/>
                    <a:cs typeface="Arial"/>
                  </a:defRPr>
                </a:pPr>
                <a:endParaRPr lang="fr-FR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Sheet1!$C$1:$Q$1</c:f>
              <c:numCache>
                <c:formatCode>General</c:formatCode>
                <c:ptCount val="15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  <c:pt idx="13">
                  <c:v>2018</c:v>
                </c:pt>
                <c:pt idx="14">
                  <c:v>2019</c:v>
                </c:pt>
              </c:numCache>
            </c:numRef>
          </c:cat>
          <c:val>
            <c:numRef>
              <c:f>Sheet1!$C$2:$Q$2</c:f>
              <c:numCache>
                <c:formatCode>General</c:formatCode>
                <c:ptCount val="15"/>
                <c:pt idx="4">
                  <c:v>240</c:v>
                </c:pt>
                <c:pt idx="5">
                  <c:v>261</c:v>
                </c:pt>
                <c:pt idx="6">
                  <c:v>363</c:v>
                </c:pt>
                <c:pt idx="7">
                  <c:v>692</c:v>
                </c:pt>
                <c:pt idx="8">
                  <c:v>960</c:v>
                </c:pt>
                <c:pt idx="9">
                  <c:v>1100</c:v>
                </c:pt>
                <c:pt idx="10">
                  <c:v>990</c:v>
                </c:pt>
                <c:pt idx="11">
                  <c:v>1370</c:v>
                </c:pt>
                <c:pt idx="12">
                  <c:v>1424</c:v>
                </c:pt>
                <c:pt idx="13">
                  <c:v>1590</c:v>
                </c:pt>
                <c:pt idx="14">
                  <c:v>1680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5-CC76-48C1-95EE-660F39FCA9D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81044328"/>
        <c:axId val="381040408"/>
      </c:lineChart>
      <c:catAx>
        <c:axId val="381044328"/>
        <c:scaling>
          <c:orientation val="minMax"/>
        </c:scaling>
        <c:delete val="1"/>
        <c:axPos val="t"/>
        <c:numFmt formatCode="General" sourceLinked="1"/>
        <c:majorTickMark val="out"/>
        <c:minorTickMark val="none"/>
        <c:tickLblPos val="nextTo"/>
        <c:crossAx val="381040408"/>
        <c:crosses val="max"/>
        <c:auto val="1"/>
        <c:lblAlgn val="ctr"/>
        <c:lblOffset val="100"/>
        <c:noMultiLvlLbl val="0"/>
      </c:catAx>
      <c:valAx>
        <c:axId val="381040408"/>
        <c:scaling>
          <c:orientation val="minMax"/>
          <c:min val="100"/>
        </c:scaling>
        <c:delete val="0"/>
        <c:axPos val="l"/>
        <c:numFmt formatCode="General" sourceLinked="1"/>
        <c:majorTickMark val="none"/>
        <c:minorTickMark val="none"/>
        <c:tickLblPos val="none"/>
        <c:spPr>
          <a:ln w="3121">
            <a:noFill/>
          </a:ln>
        </c:spPr>
        <c:crossAx val="381044328"/>
        <c:crosses val="autoZero"/>
        <c:crossBetween val="between"/>
        <c:minorUnit val="20"/>
      </c:valAx>
      <c:spPr>
        <a:noFill/>
        <a:ln w="25366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265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fr-FR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>
      <cs:styleClr val="auto"/>
    </cs:fillRef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17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2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>
      <cs:styleClr val="auto"/>
    </cs:fillRef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17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2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>
      <cs:styleClr val="auto"/>
    </cs:fillRef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17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2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>
      <cs:styleClr val="auto"/>
    </cs:fillRef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17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2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>
      <cs:styleClr val="auto"/>
    </cs:fillRef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17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22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>
      <cs:styleClr val="auto"/>
    </cs:fillRef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17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22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>
      <cs:styleClr val="auto"/>
    </cs:fillRef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17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8.xml><?xml version="1.0" encoding="utf-8"?>
<cs:chartStyle xmlns:cs="http://schemas.microsoft.com/office/drawing/2012/chartStyle" xmlns:a="http://schemas.openxmlformats.org/drawingml/2006/main" id="22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>
      <cs:styleClr val="auto"/>
    </cs:fillRef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17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emf"/><Relationship Id="rId1" Type="http://schemas.openxmlformats.org/officeDocument/2006/relationships/image" Target="../media/image9.emf"/><Relationship Id="rId6" Type="http://schemas.openxmlformats.org/officeDocument/2006/relationships/image" Target="../media/image14.emf"/><Relationship Id="rId5" Type="http://schemas.openxmlformats.org/officeDocument/2006/relationships/image" Target="../media/image13.emf"/><Relationship Id="rId4" Type="http://schemas.openxmlformats.org/officeDocument/2006/relationships/image" Target="../media/image12.e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image" Target="../media/image16.emf"/><Relationship Id="rId1" Type="http://schemas.openxmlformats.org/officeDocument/2006/relationships/image" Target="../media/image15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3508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3508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5AD1C9EE-15FA-41BB-8BCE-9126994A5FBE}" type="datetimeFigureOut">
              <a:rPr lang="fr-FR" smtClean="0"/>
              <a:t>22/01/2020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479425" y="1279525"/>
            <a:ext cx="61404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709930" y="4925407"/>
            <a:ext cx="5679440" cy="4029879"/>
          </a:xfrm>
          <a:prstGeom prst="rect">
            <a:avLst/>
          </a:prstGeom>
        </p:spPr>
        <p:txBody>
          <a:bodyPr vert="horz" lIns="99048" tIns="49524" rIns="99048" bIns="49524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721107"/>
            <a:ext cx="3076363" cy="513507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4021294" y="9721107"/>
            <a:ext cx="3076363" cy="513507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0D7CE30B-12AB-4A49-A262-71B00140D70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389580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804763" indent="-309524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238098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33337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28576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23815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19054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714293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209532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fr-FR" altLang="fr-FR" sz="1300">
                <a:solidFill>
                  <a:srgbClr val="000000"/>
                </a:solidFill>
                <a:latin typeface="Arial" panose="020B0604020202020204" pitchFamily="34" charset="0"/>
              </a:rPr>
              <a:t>Association des Passionnés du Bois - Rapport Financier 2009</a:t>
            </a:r>
          </a:p>
        </p:txBody>
      </p:sp>
      <p:sp>
        <p:nvSpPr>
          <p:cNvPr id="6147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804763" indent="-309524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238098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33337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28576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23815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19054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714293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209532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fr-FR" altLang="fr-FR" sz="1300" dirty="0">
                <a:solidFill>
                  <a:srgbClr val="000000"/>
                </a:solidFill>
                <a:latin typeface="Arial" panose="020B0604020202020204" pitchFamily="34" charset="0"/>
              </a:rPr>
              <a:t>Assemblée Générale du 9janvier 2010</a:t>
            </a:r>
          </a:p>
        </p:txBody>
      </p:sp>
      <p:sp>
        <p:nvSpPr>
          <p:cNvPr id="614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804763" indent="-309524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238098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33337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28576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23815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19054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714293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209532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F284E9E6-5F76-4235-B233-84A42B5C407A}" type="slidenum">
              <a:rPr lang="fr-FR" altLang="fr-FR" sz="1300">
                <a:solidFill>
                  <a:srgbClr val="000000"/>
                </a:solidFill>
                <a:latin typeface="Arial" panose="020B0604020202020204" pitchFamily="34" charset="0"/>
              </a:rPr>
              <a:pPr/>
              <a:t>1</a:t>
            </a:fld>
            <a:endParaRPr lang="fr-FR" altLang="fr-FR" sz="13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614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5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1290847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804763" indent="-309524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238098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33337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28576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23815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19054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714293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209532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fr-FR" altLang="fr-FR" sz="1300">
                <a:solidFill>
                  <a:srgbClr val="000000"/>
                </a:solidFill>
                <a:latin typeface="Arial" panose="020B0604020202020204" pitchFamily="34" charset="0"/>
              </a:rPr>
              <a:t>Association des Passionnés du Bois - Rapport Financier 2009</a:t>
            </a:r>
          </a:p>
        </p:txBody>
      </p:sp>
      <p:sp>
        <p:nvSpPr>
          <p:cNvPr id="26627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804763" indent="-309524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238098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33337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28576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23815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19054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714293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209532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fr-FR" altLang="fr-FR" sz="1300" dirty="0">
                <a:solidFill>
                  <a:srgbClr val="000000"/>
                </a:solidFill>
                <a:latin typeface="Arial" panose="020B0604020202020204" pitchFamily="34" charset="0"/>
              </a:rPr>
              <a:t>Assemblée Générale du 9janvier 2010</a:t>
            </a:r>
          </a:p>
        </p:txBody>
      </p:sp>
      <p:sp>
        <p:nvSpPr>
          <p:cNvPr id="2662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804763" indent="-309524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238098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33337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28576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23815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19054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714293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209532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0ED3544B-C1A0-4EC0-AFF9-FA1A8EBAFC40}" type="slidenum">
              <a:rPr lang="fr-FR" altLang="fr-FR" sz="1300">
                <a:solidFill>
                  <a:srgbClr val="000000"/>
                </a:solidFill>
                <a:latin typeface="Arial" panose="020B0604020202020204" pitchFamily="34" charset="0"/>
              </a:rPr>
              <a:pPr/>
              <a:t>10</a:t>
            </a:fld>
            <a:endParaRPr lang="fr-FR" altLang="fr-FR" sz="13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2662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73066404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804763" indent="-309524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238098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33337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28576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23815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19054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714293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209532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fr-FR" altLang="fr-FR" sz="1300">
                <a:solidFill>
                  <a:srgbClr val="000000"/>
                </a:solidFill>
                <a:latin typeface="Arial" panose="020B0604020202020204" pitchFamily="34" charset="0"/>
              </a:rPr>
              <a:t>Association des Passionnés du Bois - Rapport Financier 2009</a:t>
            </a:r>
          </a:p>
        </p:txBody>
      </p:sp>
      <p:sp>
        <p:nvSpPr>
          <p:cNvPr id="26627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804763" indent="-309524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238098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33337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28576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23815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19054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714293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209532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fr-FR" altLang="fr-FR" sz="1300" dirty="0">
                <a:solidFill>
                  <a:srgbClr val="000000"/>
                </a:solidFill>
                <a:latin typeface="Arial" panose="020B0604020202020204" pitchFamily="34" charset="0"/>
              </a:rPr>
              <a:t>Assemblée Générale du 9janvier 2010</a:t>
            </a:r>
          </a:p>
        </p:txBody>
      </p:sp>
      <p:sp>
        <p:nvSpPr>
          <p:cNvPr id="2662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804763" indent="-309524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238098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33337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28576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23815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19054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714293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209532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0ED3544B-C1A0-4EC0-AFF9-FA1A8EBAFC40}" type="slidenum">
              <a:rPr lang="fr-FR" altLang="fr-FR" sz="1300">
                <a:solidFill>
                  <a:srgbClr val="000000"/>
                </a:solidFill>
                <a:latin typeface="Arial" panose="020B0604020202020204" pitchFamily="34" charset="0"/>
              </a:rPr>
              <a:pPr/>
              <a:t>11</a:t>
            </a:fld>
            <a:endParaRPr lang="fr-FR" altLang="fr-FR" sz="13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2662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50747546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804763" indent="-309524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238098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33337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28576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23815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19054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714293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209532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fr-FR" altLang="fr-FR" sz="1300">
                <a:solidFill>
                  <a:srgbClr val="000000"/>
                </a:solidFill>
                <a:latin typeface="Arial" panose="020B0604020202020204" pitchFamily="34" charset="0"/>
              </a:rPr>
              <a:t>Association des Passionnés du Bois - Rapport Financier 2009</a:t>
            </a:r>
          </a:p>
        </p:txBody>
      </p:sp>
      <p:sp>
        <p:nvSpPr>
          <p:cNvPr id="26627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804763" indent="-309524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238098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33337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28576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23815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19054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714293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209532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fr-FR" altLang="fr-FR" sz="1300" dirty="0">
                <a:solidFill>
                  <a:srgbClr val="000000"/>
                </a:solidFill>
                <a:latin typeface="Arial" panose="020B0604020202020204" pitchFamily="34" charset="0"/>
              </a:rPr>
              <a:t>Assemblée Générale du 9janvier 2010</a:t>
            </a:r>
          </a:p>
        </p:txBody>
      </p:sp>
      <p:sp>
        <p:nvSpPr>
          <p:cNvPr id="2662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804763" indent="-309524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238098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33337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28576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23815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19054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714293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209532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0ED3544B-C1A0-4EC0-AFF9-FA1A8EBAFC40}" type="slidenum">
              <a:rPr lang="fr-FR" altLang="fr-FR" sz="1300">
                <a:solidFill>
                  <a:srgbClr val="000000"/>
                </a:solidFill>
                <a:latin typeface="Arial" panose="020B0604020202020204" pitchFamily="34" charset="0"/>
              </a:rPr>
              <a:pPr/>
              <a:t>12</a:t>
            </a:fld>
            <a:endParaRPr lang="fr-FR" altLang="fr-FR" sz="13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2662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84961414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804763" indent="-309524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238098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33337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28576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23815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19054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714293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209532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fr-FR" altLang="fr-FR" sz="1300">
                <a:solidFill>
                  <a:srgbClr val="000000"/>
                </a:solidFill>
                <a:latin typeface="Arial" panose="020B0604020202020204" pitchFamily="34" charset="0"/>
              </a:rPr>
              <a:t>Association des Passionnés du Bois - Rapport Financier 2009</a:t>
            </a:r>
          </a:p>
        </p:txBody>
      </p:sp>
      <p:sp>
        <p:nvSpPr>
          <p:cNvPr id="26627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804763" indent="-309524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238098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33337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28576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23815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19054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714293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209532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fr-FR" altLang="fr-FR" sz="1300" dirty="0">
                <a:solidFill>
                  <a:srgbClr val="000000"/>
                </a:solidFill>
                <a:latin typeface="Arial" panose="020B0604020202020204" pitchFamily="34" charset="0"/>
              </a:rPr>
              <a:t>Assemblée Générale du 9janvier 2010</a:t>
            </a:r>
          </a:p>
        </p:txBody>
      </p:sp>
      <p:sp>
        <p:nvSpPr>
          <p:cNvPr id="2662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804763" indent="-309524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238098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33337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28576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23815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19054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714293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209532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0ED3544B-C1A0-4EC0-AFF9-FA1A8EBAFC40}" type="slidenum">
              <a:rPr lang="fr-FR" altLang="fr-FR" sz="1300">
                <a:solidFill>
                  <a:srgbClr val="000000"/>
                </a:solidFill>
                <a:latin typeface="Arial" panose="020B0604020202020204" pitchFamily="34" charset="0"/>
              </a:rPr>
              <a:pPr/>
              <a:t>13</a:t>
            </a:fld>
            <a:endParaRPr lang="fr-FR" altLang="fr-FR" sz="13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2662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6121588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804763" indent="-309524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238098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33337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28576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23815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19054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714293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209532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fr-FR" altLang="fr-FR" sz="1300">
                <a:solidFill>
                  <a:srgbClr val="000000"/>
                </a:solidFill>
                <a:latin typeface="Arial" panose="020B0604020202020204" pitchFamily="34" charset="0"/>
              </a:rPr>
              <a:t>Association des Passionnés du Bois - Rapport Financier 2009</a:t>
            </a:r>
          </a:p>
        </p:txBody>
      </p:sp>
      <p:sp>
        <p:nvSpPr>
          <p:cNvPr id="26627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804763" indent="-309524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238098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33337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28576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23815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19054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714293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209532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fr-FR" altLang="fr-FR" sz="1300" dirty="0">
                <a:solidFill>
                  <a:srgbClr val="000000"/>
                </a:solidFill>
                <a:latin typeface="Arial" panose="020B0604020202020204" pitchFamily="34" charset="0"/>
              </a:rPr>
              <a:t>Assemblée Générale du 9janvier 2010</a:t>
            </a:r>
          </a:p>
        </p:txBody>
      </p:sp>
      <p:sp>
        <p:nvSpPr>
          <p:cNvPr id="2662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804763" indent="-309524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238098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33337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28576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23815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19054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714293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209532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0ED3544B-C1A0-4EC0-AFF9-FA1A8EBAFC40}" type="slidenum">
              <a:rPr lang="fr-FR" altLang="fr-FR" sz="1300">
                <a:solidFill>
                  <a:srgbClr val="000000"/>
                </a:solidFill>
                <a:latin typeface="Arial" panose="020B0604020202020204" pitchFamily="34" charset="0"/>
              </a:rPr>
              <a:pPr/>
              <a:t>14</a:t>
            </a:fld>
            <a:endParaRPr lang="fr-FR" altLang="fr-FR" sz="13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2662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21111206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804763" indent="-309524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238098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33337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28576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23815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19054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714293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209532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fr-FR" altLang="fr-FR" sz="1300">
                <a:solidFill>
                  <a:srgbClr val="000000"/>
                </a:solidFill>
                <a:latin typeface="Arial" panose="020B0604020202020204" pitchFamily="34" charset="0"/>
              </a:rPr>
              <a:t>Association des Passionnés du Bois - Rapport Financier 2009</a:t>
            </a:r>
          </a:p>
        </p:txBody>
      </p:sp>
      <p:sp>
        <p:nvSpPr>
          <p:cNvPr id="28675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804763" indent="-309524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238098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33337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28576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23815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19054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714293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209532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fr-FR" altLang="fr-FR" sz="1300" dirty="0">
                <a:solidFill>
                  <a:srgbClr val="000000"/>
                </a:solidFill>
                <a:latin typeface="Arial" panose="020B0604020202020204" pitchFamily="34" charset="0"/>
              </a:rPr>
              <a:t>Assemblée Générale du 9janvier 2010</a:t>
            </a:r>
          </a:p>
        </p:txBody>
      </p:sp>
      <p:sp>
        <p:nvSpPr>
          <p:cNvPr id="2867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804763" indent="-309524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238098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33337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28576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23815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19054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714293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209532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363FD1BC-C779-46C6-B400-8BF54833D545}" type="slidenum">
              <a:rPr lang="fr-FR" altLang="fr-FR" sz="1300">
                <a:solidFill>
                  <a:srgbClr val="000000"/>
                </a:solidFill>
                <a:latin typeface="Arial" panose="020B0604020202020204" pitchFamily="34" charset="0"/>
              </a:rPr>
              <a:pPr/>
              <a:t>15</a:t>
            </a:fld>
            <a:endParaRPr lang="fr-FR" altLang="fr-FR" sz="13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2867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84037497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804763" indent="-309524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238098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33337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28576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23815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19054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714293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209532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fr-FR" altLang="fr-FR" sz="1300">
                <a:solidFill>
                  <a:srgbClr val="000000"/>
                </a:solidFill>
                <a:latin typeface="Arial" panose="020B0604020202020204" pitchFamily="34" charset="0"/>
              </a:rPr>
              <a:t>Association des Passionnés du Bois - Rapport Financier 2009</a:t>
            </a:r>
          </a:p>
        </p:txBody>
      </p:sp>
      <p:sp>
        <p:nvSpPr>
          <p:cNvPr id="28675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804763" indent="-309524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238098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33337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28576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23815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19054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714293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209532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fr-FR" altLang="fr-FR" sz="1300" dirty="0">
                <a:solidFill>
                  <a:srgbClr val="000000"/>
                </a:solidFill>
                <a:latin typeface="Arial" panose="020B0604020202020204" pitchFamily="34" charset="0"/>
              </a:rPr>
              <a:t>Assemblée Générale du 9janvier 2010</a:t>
            </a:r>
          </a:p>
        </p:txBody>
      </p:sp>
      <p:sp>
        <p:nvSpPr>
          <p:cNvPr id="2867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804763" indent="-309524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238098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33337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28576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23815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19054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714293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209532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363FD1BC-C779-46C6-B400-8BF54833D545}" type="slidenum">
              <a:rPr lang="fr-FR" altLang="fr-FR" sz="1300">
                <a:solidFill>
                  <a:srgbClr val="000000"/>
                </a:solidFill>
                <a:latin typeface="Arial" panose="020B0604020202020204" pitchFamily="34" charset="0"/>
              </a:rPr>
              <a:pPr/>
              <a:t>16</a:t>
            </a:fld>
            <a:endParaRPr lang="fr-FR" altLang="fr-FR" sz="13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2867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11541517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804763" indent="-309524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238098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33337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28576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23815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19054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714293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209532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fr-FR" altLang="fr-FR" sz="1300">
                <a:solidFill>
                  <a:srgbClr val="000000"/>
                </a:solidFill>
                <a:latin typeface="Arial" panose="020B0604020202020204" pitchFamily="34" charset="0"/>
              </a:rPr>
              <a:t>Association des Passionnés du Bois - Rapport Financier 2009</a:t>
            </a:r>
          </a:p>
        </p:txBody>
      </p:sp>
      <p:sp>
        <p:nvSpPr>
          <p:cNvPr id="32771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804763" indent="-309524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238098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33337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28576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23815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19054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714293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209532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fr-FR" altLang="fr-FR" sz="1300" dirty="0">
                <a:solidFill>
                  <a:srgbClr val="000000"/>
                </a:solidFill>
                <a:latin typeface="Arial" panose="020B0604020202020204" pitchFamily="34" charset="0"/>
              </a:rPr>
              <a:t>Assemblée Générale du 9janvier 2010</a:t>
            </a:r>
          </a:p>
        </p:txBody>
      </p:sp>
      <p:sp>
        <p:nvSpPr>
          <p:cNvPr id="3277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804763" indent="-309524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238098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33337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28576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23815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19054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714293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209532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1630C02B-AF06-4F9F-993A-7840D24731DC}" type="slidenum">
              <a:rPr lang="fr-FR" altLang="fr-FR" sz="1300">
                <a:solidFill>
                  <a:srgbClr val="000000"/>
                </a:solidFill>
                <a:latin typeface="Arial" panose="020B0604020202020204" pitchFamily="34" charset="0"/>
              </a:rPr>
              <a:pPr/>
              <a:t>17</a:t>
            </a:fld>
            <a:endParaRPr lang="fr-FR" altLang="fr-FR" sz="13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3277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76419436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804763" indent="-309524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238098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33337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28576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23815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19054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714293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209532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fr-FR" altLang="fr-FR" sz="1300">
                <a:solidFill>
                  <a:srgbClr val="000000"/>
                </a:solidFill>
                <a:latin typeface="Arial" panose="020B0604020202020204" pitchFamily="34" charset="0"/>
              </a:rPr>
              <a:t>Association des Passionnés du Bois - Rapport Financier 2009</a:t>
            </a:r>
          </a:p>
        </p:txBody>
      </p:sp>
      <p:sp>
        <p:nvSpPr>
          <p:cNvPr id="28675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804763" indent="-309524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238098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33337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28576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23815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19054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714293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209532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fr-FR" altLang="fr-FR" sz="1300" dirty="0">
                <a:solidFill>
                  <a:srgbClr val="000000"/>
                </a:solidFill>
                <a:latin typeface="Arial" panose="020B0604020202020204" pitchFamily="34" charset="0"/>
              </a:rPr>
              <a:t>Assemblée Générale du 9janvier 2010</a:t>
            </a:r>
          </a:p>
        </p:txBody>
      </p:sp>
      <p:sp>
        <p:nvSpPr>
          <p:cNvPr id="2867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804763" indent="-309524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238098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33337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28576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23815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19054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714293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209532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363FD1BC-C779-46C6-B400-8BF54833D545}" type="slidenum">
              <a:rPr lang="fr-FR" altLang="fr-FR" sz="1300">
                <a:solidFill>
                  <a:srgbClr val="000000"/>
                </a:solidFill>
                <a:latin typeface="Arial" panose="020B0604020202020204" pitchFamily="34" charset="0"/>
              </a:rPr>
              <a:pPr/>
              <a:t>18</a:t>
            </a:fld>
            <a:endParaRPr lang="fr-FR" altLang="fr-FR" sz="13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2867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92544031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804763" indent="-309524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238098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33337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28576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23815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19054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714293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209532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fr-FR" altLang="fr-FR" sz="1300">
                <a:solidFill>
                  <a:srgbClr val="000000"/>
                </a:solidFill>
                <a:latin typeface="Arial" panose="020B0604020202020204" pitchFamily="34" charset="0"/>
              </a:rPr>
              <a:t>Association des Passionnés du Bois - Rapport Financier 2009</a:t>
            </a:r>
          </a:p>
        </p:txBody>
      </p:sp>
      <p:sp>
        <p:nvSpPr>
          <p:cNvPr id="32771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804763" indent="-309524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238098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33337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28576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23815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19054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714293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209532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fr-FR" altLang="fr-FR" sz="1300" dirty="0">
                <a:solidFill>
                  <a:srgbClr val="000000"/>
                </a:solidFill>
                <a:latin typeface="Arial" panose="020B0604020202020204" pitchFamily="34" charset="0"/>
              </a:rPr>
              <a:t>Assemblée Générale du 9janvier 2010</a:t>
            </a:r>
          </a:p>
        </p:txBody>
      </p:sp>
      <p:sp>
        <p:nvSpPr>
          <p:cNvPr id="3277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804763" indent="-309524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238098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33337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28576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23815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19054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714293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209532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1630C02B-AF06-4F9F-993A-7840D24731DC}" type="slidenum">
              <a:rPr lang="fr-FR" altLang="fr-FR" sz="1300">
                <a:solidFill>
                  <a:srgbClr val="000000"/>
                </a:solidFill>
                <a:latin typeface="Arial" panose="020B0604020202020204" pitchFamily="34" charset="0"/>
              </a:rPr>
              <a:pPr/>
              <a:t>19</a:t>
            </a:fld>
            <a:endParaRPr lang="fr-FR" altLang="fr-FR" sz="13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3277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6727076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804763" indent="-309524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238098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33337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28576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23815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19054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714293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209532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fr-FR" altLang="fr-FR" sz="1300">
                <a:solidFill>
                  <a:srgbClr val="000000"/>
                </a:solidFill>
                <a:latin typeface="Arial" panose="020B0604020202020204" pitchFamily="34" charset="0"/>
              </a:rPr>
              <a:t>Association des Passionnés du Bois - Rapport Financier 2009</a:t>
            </a:r>
          </a:p>
        </p:txBody>
      </p:sp>
      <p:sp>
        <p:nvSpPr>
          <p:cNvPr id="8195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804763" indent="-309524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238098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33337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28576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23815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19054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714293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209532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fr-FR" altLang="fr-FR" sz="1300" dirty="0">
                <a:solidFill>
                  <a:srgbClr val="000000"/>
                </a:solidFill>
                <a:latin typeface="Arial" panose="020B0604020202020204" pitchFamily="34" charset="0"/>
              </a:rPr>
              <a:t>Assemblée Générale du 9janvier 2010</a:t>
            </a:r>
          </a:p>
        </p:txBody>
      </p:sp>
      <p:sp>
        <p:nvSpPr>
          <p:cNvPr id="819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804763" indent="-309524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238098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33337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28576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23815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19054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714293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209532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FCE7AD5D-77C6-4BC4-8AA3-11DA7F262048}" type="slidenum">
              <a:rPr lang="fr-FR" altLang="fr-FR" sz="1300">
                <a:solidFill>
                  <a:srgbClr val="000000"/>
                </a:solidFill>
                <a:latin typeface="Arial" panose="020B0604020202020204" pitchFamily="34" charset="0"/>
              </a:rPr>
              <a:pPr/>
              <a:t>2</a:t>
            </a:fld>
            <a:endParaRPr lang="fr-FR" altLang="fr-FR" sz="13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819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8600747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804763" indent="-309524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238098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33337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28576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23815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19054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714293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209532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fr-FR" altLang="fr-FR" sz="1300">
                <a:solidFill>
                  <a:srgbClr val="000000"/>
                </a:solidFill>
                <a:latin typeface="Arial" panose="020B0604020202020204" pitchFamily="34" charset="0"/>
              </a:rPr>
              <a:t>Association des Passionnés du Bois - Rapport Financier 2009</a:t>
            </a:r>
          </a:p>
        </p:txBody>
      </p:sp>
      <p:sp>
        <p:nvSpPr>
          <p:cNvPr id="34819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804763" indent="-309524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238098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33337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28576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23815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19054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714293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209532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fr-FR" altLang="fr-FR" sz="1300" dirty="0">
                <a:solidFill>
                  <a:srgbClr val="000000"/>
                </a:solidFill>
                <a:latin typeface="Arial" panose="020B0604020202020204" pitchFamily="34" charset="0"/>
              </a:rPr>
              <a:t>Assemblée Générale du 9janvier 2010</a:t>
            </a:r>
          </a:p>
        </p:txBody>
      </p:sp>
      <p:sp>
        <p:nvSpPr>
          <p:cNvPr id="3482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804763" indent="-309524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238098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33337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28576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23815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19054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714293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209532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0FB61FB4-BE18-4053-BDF6-2E6DABA69DD6}" type="slidenum">
              <a:rPr lang="fr-FR" altLang="fr-FR" sz="1300">
                <a:solidFill>
                  <a:srgbClr val="000000"/>
                </a:solidFill>
                <a:latin typeface="Arial" panose="020B0604020202020204" pitchFamily="34" charset="0"/>
              </a:rPr>
              <a:pPr/>
              <a:t>20</a:t>
            </a:fld>
            <a:endParaRPr lang="fr-FR" altLang="fr-FR" sz="13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3482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68450893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804763" indent="-309524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238098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33337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28576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23815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19054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714293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209532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fr-FR" altLang="fr-FR" sz="1300">
                <a:solidFill>
                  <a:srgbClr val="000000"/>
                </a:solidFill>
                <a:latin typeface="Arial" panose="020B0604020202020204" pitchFamily="34" charset="0"/>
              </a:rPr>
              <a:t>Association des Passionnés du Bois - Rapport Financier 2009</a:t>
            </a:r>
          </a:p>
        </p:txBody>
      </p:sp>
      <p:sp>
        <p:nvSpPr>
          <p:cNvPr id="53251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804763" indent="-309524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238098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33337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28576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23815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19054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714293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209532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fr-FR" altLang="fr-FR" sz="1300" dirty="0">
                <a:solidFill>
                  <a:srgbClr val="000000"/>
                </a:solidFill>
                <a:latin typeface="Arial" panose="020B0604020202020204" pitchFamily="34" charset="0"/>
              </a:rPr>
              <a:t>Assemblée Générale du 9janvier 2010</a:t>
            </a:r>
          </a:p>
        </p:txBody>
      </p:sp>
      <p:sp>
        <p:nvSpPr>
          <p:cNvPr id="5325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804763" indent="-309524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238098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33337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28576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23815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19054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714293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209532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AE87C5E8-26F7-4175-BC0E-19A726027AC5}" type="slidenum">
              <a:rPr lang="fr-FR" altLang="fr-FR" sz="1300">
                <a:solidFill>
                  <a:srgbClr val="000000"/>
                </a:solidFill>
                <a:latin typeface="Arial" panose="020B0604020202020204" pitchFamily="34" charset="0"/>
              </a:rPr>
              <a:pPr/>
              <a:t>21</a:t>
            </a:fld>
            <a:endParaRPr lang="fr-FR" altLang="fr-FR" sz="13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5325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68790288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804763" indent="-309524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238098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33337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28576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23815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19054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714293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209532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fr-FR" altLang="fr-FR" sz="1300">
                <a:solidFill>
                  <a:srgbClr val="000000"/>
                </a:solidFill>
                <a:latin typeface="Arial" panose="020B0604020202020204" pitchFamily="34" charset="0"/>
              </a:rPr>
              <a:t>Association des Passionnés du Bois - Rapport Financier 2009</a:t>
            </a:r>
          </a:p>
        </p:txBody>
      </p:sp>
      <p:sp>
        <p:nvSpPr>
          <p:cNvPr id="55299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804763" indent="-309524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238098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33337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28576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23815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19054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714293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209532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fr-FR" altLang="fr-FR" sz="1300" dirty="0">
                <a:solidFill>
                  <a:srgbClr val="000000"/>
                </a:solidFill>
                <a:latin typeface="Arial" panose="020B0604020202020204" pitchFamily="34" charset="0"/>
              </a:rPr>
              <a:t>Assemblée Générale du 9janvier 2010</a:t>
            </a:r>
          </a:p>
        </p:txBody>
      </p:sp>
      <p:sp>
        <p:nvSpPr>
          <p:cNvPr id="5530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804763" indent="-309524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238098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33337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28576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23815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19054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714293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209532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75E1306F-DBB5-43BF-88F6-8923C04575A3}" type="slidenum">
              <a:rPr lang="fr-FR" altLang="fr-FR" sz="1300">
                <a:solidFill>
                  <a:srgbClr val="000000"/>
                </a:solidFill>
                <a:latin typeface="Arial" panose="020B0604020202020204" pitchFamily="34" charset="0"/>
              </a:rPr>
              <a:pPr/>
              <a:t>22</a:t>
            </a:fld>
            <a:endParaRPr lang="fr-FR" altLang="fr-FR" sz="13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5530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87917798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804763" indent="-309524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238098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33337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28576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23815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19054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714293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209532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fr-FR" altLang="fr-FR" sz="1300">
                <a:solidFill>
                  <a:srgbClr val="000000"/>
                </a:solidFill>
                <a:latin typeface="Arial" panose="020B0604020202020204" pitchFamily="34" charset="0"/>
              </a:rPr>
              <a:t>Association des Passionnés du Bois - Rapport Financier 2009</a:t>
            </a:r>
          </a:p>
        </p:txBody>
      </p:sp>
      <p:sp>
        <p:nvSpPr>
          <p:cNvPr id="59395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804763" indent="-309524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238098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33337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28576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23815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19054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714293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209532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fr-FR" altLang="fr-FR" sz="1300" dirty="0">
                <a:solidFill>
                  <a:srgbClr val="000000"/>
                </a:solidFill>
                <a:latin typeface="Arial" panose="020B0604020202020204" pitchFamily="34" charset="0"/>
              </a:rPr>
              <a:t>Assemblée Générale du 9janvier 2010</a:t>
            </a:r>
          </a:p>
        </p:txBody>
      </p:sp>
      <p:sp>
        <p:nvSpPr>
          <p:cNvPr id="5939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804763" indent="-309524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238098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33337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28576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23815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19054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714293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209532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DB89CC75-B422-4444-96CD-9CDFF0A9E143}" type="slidenum">
              <a:rPr lang="fr-FR" altLang="fr-FR" sz="1300">
                <a:solidFill>
                  <a:srgbClr val="000000"/>
                </a:solidFill>
                <a:latin typeface="Arial" panose="020B0604020202020204" pitchFamily="34" charset="0"/>
              </a:rPr>
              <a:pPr/>
              <a:t>23</a:t>
            </a:fld>
            <a:endParaRPr lang="fr-FR" altLang="fr-FR" sz="13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5939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89201898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804763" indent="-309524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238098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33337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28576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23815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19054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714293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209532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fr-FR" altLang="fr-FR" sz="1300">
                <a:solidFill>
                  <a:srgbClr val="000000"/>
                </a:solidFill>
                <a:latin typeface="Arial" panose="020B0604020202020204" pitchFamily="34" charset="0"/>
              </a:rPr>
              <a:t>Association des Passionnés du Bois - Rapport Financier 2009</a:t>
            </a:r>
          </a:p>
        </p:txBody>
      </p:sp>
      <p:sp>
        <p:nvSpPr>
          <p:cNvPr id="61443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804763" indent="-309524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238098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33337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28576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23815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19054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714293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209532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fr-FR" altLang="fr-FR" sz="1300" dirty="0">
                <a:solidFill>
                  <a:srgbClr val="000000"/>
                </a:solidFill>
                <a:latin typeface="Arial" panose="020B0604020202020204" pitchFamily="34" charset="0"/>
              </a:rPr>
              <a:t>Assemblée Générale du 9janvier 2010</a:t>
            </a:r>
          </a:p>
        </p:txBody>
      </p:sp>
      <p:sp>
        <p:nvSpPr>
          <p:cNvPr id="6144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804763" indent="-309524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238098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33337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28576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23815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19054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714293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209532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9FA77D6D-26A2-442F-ACDA-B620AD3456C5}" type="slidenum">
              <a:rPr lang="fr-FR" altLang="fr-FR" sz="1300">
                <a:solidFill>
                  <a:srgbClr val="000000"/>
                </a:solidFill>
                <a:latin typeface="Arial" panose="020B0604020202020204" pitchFamily="34" charset="0"/>
              </a:rPr>
              <a:pPr/>
              <a:t>24</a:t>
            </a:fld>
            <a:endParaRPr lang="fr-FR" altLang="fr-FR" sz="13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6144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35762003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804763" indent="-309524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238098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33337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28576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23815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19054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714293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209532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fr-FR" altLang="fr-FR" sz="1300">
                <a:solidFill>
                  <a:srgbClr val="000000"/>
                </a:solidFill>
                <a:latin typeface="Arial" panose="020B0604020202020204" pitchFamily="34" charset="0"/>
              </a:rPr>
              <a:t>Association des Passionnés du Bois - Rapport Financier 2009</a:t>
            </a:r>
          </a:p>
        </p:txBody>
      </p:sp>
      <p:sp>
        <p:nvSpPr>
          <p:cNvPr id="63491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804763" indent="-309524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238098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33337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28576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23815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19054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714293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209532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fr-FR" altLang="fr-FR" sz="1300" dirty="0">
                <a:solidFill>
                  <a:srgbClr val="000000"/>
                </a:solidFill>
                <a:latin typeface="Arial" panose="020B0604020202020204" pitchFamily="34" charset="0"/>
              </a:rPr>
              <a:t>Assemblée Générale du 9janvier 2010</a:t>
            </a:r>
          </a:p>
        </p:txBody>
      </p:sp>
      <p:sp>
        <p:nvSpPr>
          <p:cNvPr id="6349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804763" indent="-309524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238098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33337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28576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23815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19054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714293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209532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944F9C3B-80CF-4D38-9486-59A154B2B641}" type="slidenum">
              <a:rPr lang="fr-FR" altLang="fr-FR" sz="1300">
                <a:solidFill>
                  <a:srgbClr val="000000"/>
                </a:solidFill>
                <a:latin typeface="Arial" panose="020B0604020202020204" pitchFamily="34" charset="0"/>
              </a:rPr>
              <a:pPr/>
              <a:t>25</a:t>
            </a:fld>
            <a:endParaRPr lang="fr-FR" altLang="fr-FR" sz="13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6349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474781981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804763" indent="-309524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238098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33337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28576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23815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19054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714293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209532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fr-FR" altLang="fr-FR" sz="1300">
                <a:solidFill>
                  <a:srgbClr val="000000"/>
                </a:solidFill>
                <a:latin typeface="Arial" panose="020B0604020202020204" pitchFamily="34" charset="0"/>
              </a:rPr>
              <a:t>Association des Passionnés du Bois - Rapport Financier 2009</a:t>
            </a:r>
          </a:p>
        </p:txBody>
      </p:sp>
      <p:sp>
        <p:nvSpPr>
          <p:cNvPr id="65539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804763" indent="-309524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238098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33337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28576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23815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19054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714293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209532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fr-FR" altLang="fr-FR" sz="1300" dirty="0">
                <a:solidFill>
                  <a:srgbClr val="000000"/>
                </a:solidFill>
                <a:latin typeface="Arial" panose="020B0604020202020204" pitchFamily="34" charset="0"/>
              </a:rPr>
              <a:t>Assemblée Générale du 9janvier 2010</a:t>
            </a:r>
          </a:p>
        </p:txBody>
      </p:sp>
      <p:sp>
        <p:nvSpPr>
          <p:cNvPr id="6554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804763" indent="-309524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238098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33337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28576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23815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19054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714293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209532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1F09CEC7-9DBD-4C72-9700-D7A4D0A041F5}" type="slidenum">
              <a:rPr lang="fr-FR" altLang="fr-FR" sz="1300">
                <a:solidFill>
                  <a:srgbClr val="000000"/>
                </a:solidFill>
                <a:latin typeface="Arial" panose="020B0604020202020204" pitchFamily="34" charset="0"/>
              </a:rPr>
              <a:pPr/>
              <a:t>27</a:t>
            </a:fld>
            <a:endParaRPr lang="fr-FR" altLang="fr-FR" sz="13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6554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970604409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804763" indent="-309524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238098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33337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28576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23815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19054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714293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209532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fr-FR" altLang="fr-FR" sz="1300">
                <a:solidFill>
                  <a:srgbClr val="000000"/>
                </a:solidFill>
                <a:latin typeface="Arial" panose="020B0604020202020204" pitchFamily="34" charset="0"/>
              </a:rPr>
              <a:t>Association des Passionnés du Bois - Rapport Financier 2009</a:t>
            </a:r>
          </a:p>
        </p:txBody>
      </p:sp>
      <p:sp>
        <p:nvSpPr>
          <p:cNvPr id="67587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804763" indent="-309524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238098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33337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28576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23815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19054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714293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209532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fr-FR" altLang="fr-FR" sz="1300" dirty="0">
                <a:solidFill>
                  <a:srgbClr val="000000"/>
                </a:solidFill>
                <a:latin typeface="Arial" panose="020B0604020202020204" pitchFamily="34" charset="0"/>
              </a:rPr>
              <a:t>Assemblée Générale du 9janvier 2010</a:t>
            </a:r>
          </a:p>
        </p:txBody>
      </p:sp>
      <p:sp>
        <p:nvSpPr>
          <p:cNvPr id="6758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804763" indent="-309524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238098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33337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28576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23815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19054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714293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209532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6365B081-B124-4148-BFB9-B7A397C12801}" type="slidenum">
              <a:rPr lang="fr-FR" altLang="fr-FR" sz="1300">
                <a:solidFill>
                  <a:srgbClr val="000000"/>
                </a:solidFill>
                <a:latin typeface="Arial" panose="020B0604020202020204" pitchFamily="34" charset="0"/>
              </a:rPr>
              <a:pPr/>
              <a:t>29</a:t>
            </a:fld>
            <a:endParaRPr lang="fr-FR" altLang="fr-FR" sz="13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6758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9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469820074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804763" indent="-309524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238098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33337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28576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23815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19054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714293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209532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fr-FR" altLang="fr-FR" sz="1300">
                <a:solidFill>
                  <a:srgbClr val="000000"/>
                </a:solidFill>
                <a:latin typeface="Arial" panose="020B0604020202020204" pitchFamily="34" charset="0"/>
              </a:rPr>
              <a:t>Association des Passionnés du Bois - Rapport Financier 2009</a:t>
            </a:r>
          </a:p>
        </p:txBody>
      </p:sp>
      <p:sp>
        <p:nvSpPr>
          <p:cNvPr id="69635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804763" indent="-309524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238098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33337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28576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23815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19054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714293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209532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fr-FR" altLang="fr-FR" sz="1300" dirty="0">
                <a:solidFill>
                  <a:srgbClr val="000000"/>
                </a:solidFill>
                <a:latin typeface="Arial" panose="020B0604020202020204" pitchFamily="34" charset="0"/>
              </a:rPr>
              <a:t>Assemblée Générale du 9janvier 2010</a:t>
            </a:r>
          </a:p>
        </p:txBody>
      </p:sp>
      <p:sp>
        <p:nvSpPr>
          <p:cNvPr id="6963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804763" indent="-309524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238098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33337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28576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23815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19054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714293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209532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950C308C-55B0-46AA-835C-5EC81F3FD8AB}" type="slidenum">
              <a:rPr lang="fr-FR" altLang="fr-FR" sz="1300">
                <a:solidFill>
                  <a:srgbClr val="000000"/>
                </a:solidFill>
                <a:latin typeface="Arial" panose="020B0604020202020204" pitchFamily="34" charset="0"/>
              </a:rPr>
              <a:pPr/>
              <a:t>30</a:t>
            </a:fld>
            <a:endParaRPr lang="fr-FR" altLang="fr-FR" sz="13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6963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692282969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804763" indent="-309524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238098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33337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28576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23815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19054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714293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209532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fr-FR" altLang="fr-FR" sz="1300">
                <a:solidFill>
                  <a:srgbClr val="000000"/>
                </a:solidFill>
                <a:latin typeface="Arial" panose="020B0604020202020204" pitchFamily="34" charset="0"/>
              </a:rPr>
              <a:t>Association des Passionnés du Bois - Rapport Financier 2009</a:t>
            </a:r>
          </a:p>
        </p:txBody>
      </p:sp>
      <p:sp>
        <p:nvSpPr>
          <p:cNvPr id="77827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804763" indent="-309524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238098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33337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28576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23815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19054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714293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209532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fr-FR" altLang="fr-FR" sz="1300" dirty="0">
                <a:solidFill>
                  <a:srgbClr val="000000"/>
                </a:solidFill>
                <a:latin typeface="Arial" panose="020B0604020202020204" pitchFamily="34" charset="0"/>
              </a:rPr>
              <a:t>Assemblée Générale du 9janvier 2010</a:t>
            </a:r>
          </a:p>
        </p:txBody>
      </p:sp>
      <p:sp>
        <p:nvSpPr>
          <p:cNvPr id="7782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804763" indent="-309524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238098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33337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28576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23815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19054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714293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209532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35366713-2A8D-48C3-BE1B-A2E489F4ED69}" type="slidenum">
              <a:rPr lang="fr-FR" altLang="fr-FR" sz="1300">
                <a:solidFill>
                  <a:srgbClr val="000000"/>
                </a:solidFill>
                <a:latin typeface="Arial" panose="020B0604020202020204" pitchFamily="34" charset="0"/>
              </a:rPr>
              <a:pPr/>
              <a:t>31</a:t>
            </a:fld>
            <a:endParaRPr lang="fr-FR" altLang="fr-FR" sz="13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7782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3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41050607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804763" indent="-309524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238098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33337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28576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23815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19054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714293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209532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fr-FR" altLang="fr-FR" sz="1300">
                <a:solidFill>
                  <a:srgbClr val="000000"/>
                </a:solidFill>
                <a:latin typeface="Arial" panose="020B0604020202020204" pitchFamily="34" charset="0"/>
              </a:rPr>
              <a:t>Association des Passionnés du Bois - Rapport Financier 2009</a:t>
            </a:r>
          </a:p>
        </p:txBody>
      </p:sp>
      <p:sp>
        <p:nvSpPr>
          <p:cNvPr id="10243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804763" indent="-309524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238098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33337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28576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23815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19054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714293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209532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fr-FR" altLang="fr-FR" sz="1300" dirty="0">
                <a:solidFill>
                  <a:srgbClr val="000000"/>
                </a:solidFill>
                <a:latin typeface="Arial" panose="020B0604020202020204" pitchFamily="34" charset="0"/>
              </a:rPr>
              <a:t>Assemblée Générale du 9janvier 2010</a:t>
            </a:r>
          </a:p>
        </p:txBody>
      </p:sp>
      <p:sp>
        <p:nvSpPr>
          <p:cNvPr id="1024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804763" indent="-309524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238098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33337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28576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23815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19054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714293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209532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338D5973-50C2-4B03-A16B-FD4827D6555C}" type="slidenum">
              <a:rPr lang="fr-FR" altLang="fr-FR" sz="1300">
                <a:solidFill>
                  <a:srgbClr val="000000"/>
                </a:solidFill>
                <a:latin typeface="Arial" panose="020B0604020202020204" pitchFamily="34" charset="0"/>
              </a:rPr>
              <a:pPr/>
              <a:t>3</a:t>
            </a:fld>
            <a:endParaRPr lang="fr-FR" altLang="fr-FR" sz="13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024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513075348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804763" indent="-309524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238098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33337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28576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23815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19054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714293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209532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fr-FR" altLang="fr-FR" sz="1300">
                <a:solidFill>
                  <a:srgbClr val="000000"/>
                </a:solidFill>
                <a:latin typeface="Arial" panose="020B0604020202020204" pitchFamily="34" charset="0"/>
              </a:rPr>
              <a:t>Association des Passionnés du Bois - Rapport Financier 2009</a:t>
            </a:r>
          </a:p>
        </p:txBody>
      </p:sp>
      <p:sp>
        <p:nvSpPr>
          <p:cNvPr id="20483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804763" indent="-309524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238098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33337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28576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23815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19054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714293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209532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fr-FR" altLang="fr-FR" sz="1300" dirty="0">
                <a:solidFill>
                  <a:srgbClr val="000000"/>
                </a:solidFill>
                <a:latin typeface="Arial" panose="020B0604020202020204" pitchFamily="34" charset="0"/>
              </a:rPr>
              <a:t>Assemblée Générale du 9janvier 2010</a:t>
            </a:r>
          </a:p>
        </p:txBody>
      </p:sp>
      <p:sp>
        <p:nvSpPr>
          <p:cNvPr id="2048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804763" indent="-309524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238098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33337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28576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23815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19054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714293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209532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04401D20-EF78-4300-A98E-AD2B22C349EB}" type="slidenum">
              <a:rPr lang="fr-FR" altLang="fr-FR" sz="1300">
                <a:solidFill>
                  <a:srgbClr val="000000"/>
                </a:solidFill>
                <a:latin typeface="Arial" panose="020B0604020202020204" pitchFamily="34" charset="0"/>
              </a:rPr>
              <a:pPr/>
              <a:t>32</a:t>
            </a:fld>
            <a:endParaRPr lang="fr-FR" altLang="fr-FR" sz="13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20485" name="Rectangle 2"/>
          <p:cNvSpPr txBox="1">
            <a:spLocks noGrp="1" noChangeArrowheads="1"/>
          </p:cNvSpPr>
          <p:nvPr/>
        </p:nvSpPr>
        <p:spPr bwMode="auto">
          <a:xfrm>
            <a:off x="0" y="0"/>
            <a:ext cx="4588251" cy="398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3493" tIns="51747" rIns="103493" bIns="51747"/>
          <a:lstStyle>
            <a:lvl1pPr defTabSz="955675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55675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55675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55675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55675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55675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55675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55675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55675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 altLang="fr-FR" sz="1300">
                <a:solidFill>
                  <a:srgbClr val="000000"/>
                </a:solidFill>
                <a:latin typeface="Arial" panose="020B0604020202020204" pitchFamily="34" charset="0"/>
              </a:rPr>
              <a:t>Association des Passionnés du Bois - Rapport Financier 2009</a:t>
            </a:r>
          </a:p>
        </p:txBody>
      </p:sp>
      <p:sp>
        <p:nvSpPr>
          <p:cNvPr id="20486" name="Rectangle 6"/>
          <p:cNvSpPr txBox="1">
            <a:spLocks noGrp="1" noChangeArrowheads="1"/>
          </p:cNvSpPr>
          <p:nvPr/>
        </p:nvSpPr>
        <p:spPr bwMode="auto">
          <a:xfrm>
            <a:off x="0" y="7546251"/>
            <a:ext cx="4588251" cy="398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3493" tIns="51747" rIns="103493" bIns="51747" anchor="b"/>
          <a:lstStyle>
            <a:lvl1pPr defTabSz="955675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55675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55675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55675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55675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55675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55675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55675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55675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 altLang="fr-FR" sz="1300" dirty="0">
                <a:solidFill>
                  <a:srgbClr val="000000"/>
                </a:solidFill>
                <a:latin typeface="Arial" panose="020B0604020202020204" pitchFamily="34" charset="0"/>
              </a:rPr>
              <a:t>Assemblée Générale du 9janvier 2010</a:t>
            </a:r>
          </a:p>
        </p:txBody>
      </p:sp>
      <p:sp>
        <p:nvSpPr>
          <p:cNvPr id="20487" name="Rectangle 7"/>
          <p:cNvSpPr txBox="1">
            <a:spLocks noGrp="1" noChangeArrowheads="1"/>
          </p:cNvSpPr>
          <p:nvPr/>
        </p:nvSpPr>
        <p:spPr bwMode="auto">
          <a:xfrm>
            <a:off x="6003182" y="7546251"/>
            <a:ext cx="4589894" cy="398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3493" tIns="51747" rIns="103493" bIns="51747" anchor="b"/>
          <a:lstStyle>
            <a:lvl1pPr defTabSz="955675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55675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55675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55675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55675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55675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55675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55675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55675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283C3A4D-66A9-4B97-BD0E-895958DF1DFC}" type="slidenum">
              <a:rPr lang="fr-FR" altLang="fr-FR" sz="1300">
                <a:solidFill>
                  <a:srgbClr val="000000"/>
                </a:solidFill>
                <a:latin typeface="Arial" panose="020B0604020202020204" pitchFamily="34" charset="0"/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32</a:t>
            </a:fld>
            <a:endParaRPr lang="fr-FR" altLang="fr-FR" sz="13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2048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546455654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804763" indent="-309524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238098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33337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28576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23815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19054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714293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209532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fr-FR" altLang="fr-FR" sz="1300">
                <a:solidFill>
                  <a:srgbClr val="000000"/>
                </a:solidFill>
                <a:latin typeface="Arial" panose="020B0604020202020204" pitchFamily="34" charset="0"/>
              </a:rPr>
              <a:t>Association des Passionnés du Bois - Rapport Financier 2009</a:t>
            </a:r>
          </a:p>
        </p:txBody>
      </p:sp>
      <p:sp>
        <p:nvSpPr>
          <p:cNvPr id="83971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804763" indent="-309524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238098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33337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28576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23815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19054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714293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209532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fr-FR" altLang="fr-FR" sz="1300" dirty="0">
                <a:solidFill>
                  <a:srgbClr val="000000"/>
                </a:solidFill>
                <a:latin typeface="Arial" panose="020B0604020202020204" pitchFamily="34" charset="0"/>
              </a:rPr>
              <a:t>Assemblée Générale du 9janvier 2010</a:t>
            </a:r>
          </a:p>
        </p:txBody>
      </p:sp>
      <p:sp>
        <p:nvSpPr>
          <p:cNvPr id="8397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804763" indent="-309524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238098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33337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28576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23815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19054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714293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209532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83F34C46-2F76-425A-B563-F226AC2F7E7A}" type="slidenum">
              <a:rPr lang="fr-FR" altLang="fr-FR" sz="1300">
                <a:solidFill>
                  <a:srgbClr val="000000"/>
                </a:solidFill>
                <a:latin typeface="Arial" panose="020B0604020202020204" pitchFamily="34" charset="0"/>
              </a:rPr>
              <a:pPr/>
              <a:t>33</a:t>
            </a:fld>
            <a:endParaRPr lang="fr-FR" altLang="fr-FR" sz="13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8397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752832657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804763" indent="-309524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238098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33337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28576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23815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19054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714293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209532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fr-FR" altLang="fr-FR" sz="1300">
                <a:solidFill>
                  <a:srgbClr val="000000"/>
                </a:solidFill>
                <a:latin typeface="Arial" panose="020B0604020202020204" pitchFamily="34" charset="0"/>
              </a:rPr>
              <a:t>Association des Passionnés du Bois - Rapport Financier 2009</a:t>
            </a:r>
          </a:p>
        </p:txBody>
      </p:sp>
      <p:sp>
        <p:nvSpPr>
          <p:cNvPr id="83971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804763" indent="-309524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238098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33337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28576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23815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19054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714293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209532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fr-FR" altLang="fr-FR" sz="1300" dirty="0">
                <a:solidFill>
                  <a:srgbClr val="000000"/>
                </a:solidFill>
                <a:latin typeface="Arial" panose="020B0604020202020204" pitchFamily="34" charset="0"/>
              </a:rPr>
              <a:t>Assemblée Générale du 9janvier 2010</a:t>
            </a:r>
          </a:p>
        </p:txBody>
      </p:sp>
      <p:sp>
        <p:nvSpPr>
          <p:cNvPr id="8397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804763" indent="-309524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238098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33337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28576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23815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19054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714293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209532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83F34C46-2F76-425A-B563-F226AC2F7E7A}" type="slidenum">
              <a:rPr lang="fr-FR" altLang="fr-FR" sz="1300">
                <a:solidFill>
                  <a:srgbClr val="000000"/>
                </a:solidFill>
                <a:latin typeface="Arial" panose="020B0604020202020204" pitchFamily="34" charset="0"/>
              </a:rPr>
              <a:pPr/>
              <a:t>34</a:t>
            </a:fld>
            <a:endParaRPr lang="fr-FR" altLang="fr-FR" sz="13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8397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485355857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804763" indent="-309524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238098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33337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28576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23815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19054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714293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209532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fr-FR" altLang="fr-FR" sz="1300">
                <a:solidFill>
                  <a:srgbClr val="000000"/>
                </a:solidFill>
                <a:latin typeface="Arial" panose="020B0604020202020204" pitchFamily="34" charset="0"/>
              </a:rPr>
              <a:t>Association des Passionnés du Bois - Rapport Financier 2009</a:t>
            </a:r>
          </a:p>
        </p:txBody>
      </p:sp>
      <p:sp>
        <p:nvSpPr>
          <p:cNvPr id="92163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804763" indent="-309524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238098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33337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28576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23815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19054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714293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209532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fr-FR" altLang="fr-FR" sz="1300" dirty="0">
                <a:solidFill>
                  <a:srgbClr val="000000"/>
                </a:solidFill>
                <a:latin typeface="Arial" panose="020B0604020202020204" pitchFamily="34" charset="0"/>
              </a:rPr>
              <a:t>Assemblée Générale du 9janvier 2010</a:t>
            </a:r>
          </a:p>
        </p:txBody>
      </p:sp>
      <p:sp>
        <p:nvSpPr>
          <p:cNvPr id="9216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804763" indent="-309524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238098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33337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28576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23815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19054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714293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209532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85C6D986-B68C-462C-AE87-158E11533095}" type="slidenum">
              <a:rPr lang="fr-FR" altLang="fr-FR" sz="1300">
                <a:solidFill>
                  <a:srgbClr val="000000"/>
                </a:solidFill>
                <a:latin typeface="Arial" panose="020B0604020202020204" pitchFamily="34" charset="0"/>
              </a:rPr>
              <a:pPr/>
              <a:t>35</a:t>
            </a:fld>
            <a:endParaRPr lang="fr-FR" altLang="fr-FR" sz="13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92165" name="Rectangle 2"/>
          <p:cNvSpPr txBox="1">
            <a:spLocks noGrp="1" noChangeArrowheads="1"/>
          </p:cNvSpPr>
          <p:nvPr/>
        </p:nvSpPr>
        <p:spPr bwMode="auto">
          <a:xfrm>
            <a:off x="0" y="0"/>
            <a:ext cx="4588251" cy="398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3493" tIns="51747" rIns="103493" bIns="51747"/>
          <a:lstStyle>
            <a:lvl1pPr defTabSz="955675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55675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55675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55675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55675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55675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55675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55675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55675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 altLang="fr-FR" sz="1300">
                <a:solidFill>
                  <a:srgbClr val="000000"/>
                </a:solidFill>
                <a:latin typeface="Arial" panose="020B0604020202020204" pitchFamily="34" charset="0"/>
              </a:rPr>
              <a:t>Association des Passionnés du Bois - Rapport Financier 2009</a:t>
            </a:r>
          </a:p>
        </p:txBody>
      </p:sp>
      <p:sp>
        <p:nvSpPr>
          <p:cNvPr id="92166" name="Rectangle 6"/>
          <p:cNvSpPr txBox="1">
            <a:spLocks noGrp="1" noChangeArrowheads="1"/>
          </p:cNvSpPr>
          <p:nvPr/>
        </p:nvSpPr>
        <p:spPr bwMode="auto">
          <a:xfrm>
            <a:off x="0" y="7546251"/>
            <a:ext cx="4588251" cy="398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3493" tIns="51747" rIns="103493" bIns="51747" anchor="b"/>
          <a:lstStyle>
            <a:lvl1pPr defTabSz="955675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55675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55675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55675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55675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55675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55675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55675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55675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 altLang="fr-FR" sz="1300" dirty="0">
                <a:solidFill>
                  <a:srgbClr val="000000"/>
                </a:solidFill>
                <a:latin typeface="Arial" panose="020B0604020202020204" pitchFamily="34" charset="0"/>
              </a:rPr>
              <a:t>Assemblée Générale du 9janvier 2010</a:t>
            </a:r>
          </a:p>
        </p:txBody>
      </p:sp>
      <p:sp>
        <p:nvSpPr>
          <p:cNvPr id="92167" name="Rectangle 7"/>
          <p:cNvSpPr txBox="1">
            <a:spLocks noGrp="1" noChangeArrowheads="1"/>
          </p:cNvSpPr>
          <p:nvPr/>
        </p:nvSpPr>
        <p:spPr bwMode="auto">
          <a:xfrm>
            <a:off x="6003182" y="7546251"/>
            <a:ext cx="4589894" cy="398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3493" tIns="51747" rIns="103493" bIns="51747" anchor="b"/>
          <a:lstStyle>
            <a:lvl1pPr defTabSz="955675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55675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55675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55675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55675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55675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55675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55675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55675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D4F58D7B-0942-4915-B0DD-E72D94F193F4}" type="slidenum">
              <a:rPr lang="fr-FR" altLang="fr-FR" sz="1300">
                <a:solidFill>
                  <a:srgbClr val="000000"/>
                </a:solidFill>
                <a:latin typeface="Arial" panose="020B0604020202020204" pitchFamily="34" charset="0"/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35</a:t>
            </a:fld>
            <a:endParaRPr lang="fr-FR" altLang="fr-FR" sz="13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9216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541147615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804763" indent="-309524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238098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33337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28576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23815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19054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714293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209532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fr-FR" altLang="fr-FR" sz="1300">
                <a:solidFill>
                  <a:srgbClr val="000000"/>
                </a:solidFill>
                <a:latin typeface="Arial" panose="020B0604020202020204" pitchFamily="34" charset="0"/>
              </a:rPr>
              <a:t>Association des Passionnés du Bois - Rapport Financier 2009</a:t>
            </a:r>
          </a:p>
        </p:txBody>
      </p:sp>
      <p:sp>
        <p:nvSpPr>
          <p:cNvPr id="81923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804763" indent="-309524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238098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33337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28576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23815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19054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714293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209532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fr-FR" altLang="fr-FR" sz="1300" dirty="0">
                <a:solidFill>
                  <a:srgbClr val="000000"/>
                </a:solidFill>
                <a:latin typeface="Arial" panose="020B0604020202020204" pitchFamily="34" charset="0"/>
              </a:rPr>
              <a:t>Assemblée Générale du 9janvier 2010</a:t>
            </a:r>
          </a:p>
        </p:txBody>
      </p:sp>
      <p:sp>
        <p:nvSpPr>
          <p:cNvPr id="8192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804763" indent="-309524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238098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33337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28576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23815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19054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714293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209532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8079BBEC-08E7-471C-9033-28E2714BDC96}" type="slidenum">
              <a:rPr lang="fr-FR" altLang="fr-FR" sz="1300">
                <a:solidFill>
                  <a:srgbClr val="000000"/>
                </a:solidFill>
                <a:latin typeface="Arial" panose="020B0604020202020204" pitchFamily="34" charset="0"/>
              </a:rPr>
              <a:pPr/>
              <a:t>36</a:t>
            </a:fld>
            <a:endParaRPr lang="fr-FR" altLang="fr-FR" sz="13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8192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155420407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804763" indent="-309524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238098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33337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28576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23815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19054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714293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209532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fr-FR" altLang="fr-FR" sz="1300">
                <a:solidFill>
                  <a:srgbClr val="000000"/>
                </a:solidFill>
                <a:latin typeface="Arial" panose="020B0604020202020204" pitchFamily="34" charset="0"/>
              </a:rPr>
              <a:t>Association des Passionnés du Bois - Rapport Financier 2009</a:t>
            </a:r>
          </a:p>
        </p:txBody>
      </p:sp>
      <p:sp>
        <p:nvSpPr>
          <p:cNvPr id="96259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804763" indent="-309524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238098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33337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28576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23815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19054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714293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209532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fr-FR" altLang="fr-FR" sz="1300" dirty="0">
                <a:solidFill>
                  <a:srgbClr val="000000"/>
                </a:solidFill>
                <a:latin typeface="Arial" panose="020B0604020202020204" pitchFamily="34" charset="0"/>
              </a:rPr>
              <a:t>Assemblée Générale du 9janvier 2010</a:t>
            </a:r>
          </a:p>
        </p:txBody>
      </p:sp>
      <p:sp>
        <p:nvSpPr>
          <p:cNvPr id="9626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804763" indent="-309524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238098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33337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28576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23815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19054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714293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209532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E1F608FC-B936-4639-A390-0F46078D0233}" type="slidenum">
              <a:rPr lang="fr-FR" altLang="fr-FR" sz="1300">
                <a:solidFill>
                  <a:srgbClr val="000000"/>
                </a:solidFill>
                <a:latin typeface="Arial" panose="020B0604020202020204" pitchFamily="34" charset="0"/>
              </a:rPr>
              <a:pPr/>
              <a:t>37</a:t>
            </a:fld>
            <a:endParaRPr lang="fr-FR" altLang="fr-FR" sz="13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96261" name="Rectangle 2"/>
          <p:cNvSpPr txBox="1">
            <a:spLocks noGrp="1" noChangeArrowheads="1"/>
          </p:cNvSpPr>
          <p:nvPr/>
        </p:nvSpPr>
        <p:spPr bwMode="auto">
          <a:xfrm>
            <a:off x="0" y="0"/>
            <a:ext cx="4588251" cy="398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3493" tIns="51747" rIns="103493" bIns="51747"/>
          <a:lstStyle>
            <a:lvl1pPr defTabSz="955675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55675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55675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55675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55675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55675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55675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55675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55675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 altLang="fr-FR" sz="1300">
                <a:solidFill>
                  <a:srgbClr val="000000"/>
                </a:solidFill>
                <a:latin typeface="Arial" panose="020B0604020202020204" pitchFamily="34" charset="0"/>
              </a:rPr>
              <a:t>Association des Passionnés du Bois - Rapport Financier 2009</a:t>
            </a:r>
          </a:p>
        </p:txBody>
      </p:sp>
      <p:sp>
        <p:nvSpPr>
          <p:cNvPr id="96262" name="Rectangle 6"/>
          <p:cNvSpPr txBox="1">
            <a:spLocks noGrp="1" noChangeArrowheads="1"/>
          </p:cNvSpPr>
          <p:nvPr/>
        </p:nvSpPr>
        <p:spPr bwMode="auto">
          <a:xfrm>
            <a:off x="0" y="7546251"/>
            <a:ext cx="4588251" cy="398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3493" tIns="51747" rIns="103493" bIns="51747" anchor="b"/>
          <a:lstStyle>
            <a:lvl1pPr defTabSz="955675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55675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55675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55675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55675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55675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55675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55675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55675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 altLang="fr-FR" sz="1300" dirty="0">
                <a:solidFill>
                  <a:srgbClr val="000000"/>
                </a:solidFill>
                <a:latin typeface="Arial" panose="020B0604020202020204" pitchFamily="34" charset="0"/>
              </a:rPr>
              <a:t>Assemblée Générale du 9janvier 2010</a:t>
            </a:r>
          </a:p>
        </p:txBody>
      </p:sp>
      <p:sp>
        <p:nvSpPr>
          <p:cNvPr id="96263" name="Rectangle 7"/>
          <p:cNvSpPr txBox="1">
            <a:spLocks noGrp="1" noChangeArrowheads="1"/>
          </p:cNvSpPr>
          <p:nvPr/>
        </p:nvSpPr>
        <p:spPr bwMode="auto">
          <a:xfrm>
            <a:off x="6003182" y="7546251"/>
            <a:ext cx="4589894" cy="398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3493" tIns="51747" rIns="103493" bIns="51747" anchor="b"/>
          <a:lstStyle>
            <a:lvl1pPr defTabSz="955675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55675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55675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55675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55675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55675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55675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55675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55675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BF88323A-7919-4D87-9C5E-4A918AD33816}" type="slidenum">
              <a:rPr lang="fr-FR" altLang="fr-FR" sz="1300">
                <a:solidFill>
                  <a:srgbClr val="000000"/>
                </a:solidFill>
                <a:latin typeface="Arial" panose="020B0604020202020204" pitchFamily="34" charset="0"/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37</a:t>
            </a:fld>
            <a:endParaRPr lang="fr-FR" altLang="fr-FR" sz="13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9626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6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733025566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804763" indent="-309524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238098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33337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28576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23815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19054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714293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209532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fr-FR" altLang="fr-FR" sz="1300">
                <a:solidFill>
                  <a:srgbClr val="000000"/>
                </a:solidFill>
                <a:latin typeface="Arial" panose="020B0604020202020204" pitchFamily="34" charset="0"/>
              </a:rPr>
              <a:t>Association des Passionnés du Bois - Rapport Financier 2009</a:t>
            </a:r>
          </a:p>
        </p:txBody>
      </p:sp>
      <p:sp>
        <p:nvSpPr>
          <p:cNvPr id="77827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804763" indent="-309524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238098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33337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28576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23815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19054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714293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209532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fr-FR" altLang="fr-FR" sz="1300" dirty="0">
                <a:solidFill>
                  <a:srgbClr val="000000"/>
                </a:solidFill>
                <a:latin typeface="Arial" panose="020B0604020202020204" pitchFamily="34" charset="0"/>
              </a:rPr>
              <a:t>Assemblée Générale du 9janvier 2010</a:t>
            </a:r>
          </a:p>
        </p:txBody>
      </p:sp>
      <p:sp>
        <p:nvSpPr>
          <p:cNvPr id="7782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804763" indent="-309524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238098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33337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28576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23815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19054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714293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209532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35366713-2A8D-48C3-BE1B-A2E489F4ED69}" type="slidenum">
              <a:rPr lang="fr-FR" altLang="fr-FR" sz="1300">
                <a:solidFill>
                  <a:srgbClr val="000000"/>
                </a:solidFill>
                <a:latin typeface="Arial" panose="020B0604020202020204" pitchFamily="34" charset="0"/>
              </a:rPr>
              <a:pPr/>
              <a:t>38</a:t>
            </a:fld>
            <a:endParaRPr lang="fr-FR" altLang="fr-FR" sz="13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7782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3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560275838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804763" indent="-309524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238098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33337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28576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23815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19054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714293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209532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fr-FR" altLang="fr-FR" sz="1300">
                <a:solidFill>
                  <a:srgbClr val="000000"/>
                </a:solidFill>
                <a:latin typeface="Arial" panose="020B0604020202020204" pitchFamily="34" charset="0"/>
              </a:rPr>
              <a:t>Association des Passionnés du Bois - Rapport Financier 2009</a:t>
            </a:r>
          </a:p>
        </p:txBody>
      </p:sp>
      <p:sp>
        <p:nvSpPr>
          <p:cNvPr id="77827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804763" indent="-309524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238098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33337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28576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23815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19054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714293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209532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fr-FR" altLang="fr-FR" sz="1300" dirty="0">
                <a:solidFill>
                  <a:srgbClr val="000000"/>
                </a:solidFill>
                <a:latin typeface="Arial" panose="020B0604020202020204" pitchFamily="34" charset="0"/>
              </a:rPr>
              <a:t>Assemblée Générale du 9janvier 2010</a:t>
            </a:r>
          </a:p>
        </p:txBody>
      </p:sp>
      <p:sp>
        <p:nvSpPr>
          <p:cNvPr id="7782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804763" indent="-309524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238098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33337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28576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23815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19054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714293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209532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35366713-2A8D-48C3-BE1B-A2E489F4ED69}" type="slidenum">
              <a:rPr lang="fr-FR" altLang="fr-FR" sz="1300">
                <a:solidFill>
                  <a:srgbClr val="000000"/>
                </a:solidFill>
                <a:latin typeface="Arial" panose="020B0604020202020204" pitchFamily="34" charset="0"/>
              </a:rPr>
              <a:pPr/>
              <a:t>39</a:t>
            </a:fld>
            <a:endParaRPr lang="fr-FR" altLang="fr-FR" sz="13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7782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3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601615174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804763" indent="-309524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238098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33337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28576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23815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19054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714293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209532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fr-FR" altLang="fr-FR" sz="1300">
                <a:solidFill>
                  <a:srgbClr val="000000"/>
                </a:solidFill>
                <a:latin typeface="Arial" panose="020B0604020202020204" pitchFamily="34" charset="0"/>
              </a:rPr>
              <a:t>Association des Passionnés du Bois - Rapport Financier 2009</a:t>
            </a:r>
          </a:p>
        </p:txBody>
      </p:sp>
      <p:sp>
        <p:nvSpPr>
          <p:cNvPr id="99331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804763" indent="-309524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238098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33337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28576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23815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19054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714293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209532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fr-FR" altLang="fr-FR" sz="1300" dirty="0">
                <a:solidFill>
                  <a:srgbClr val="000000"/>
                </a:solidFill>
                <a:latin typeface="Arial" panose="020B0604020202020204" pitchFamily="34" charset="0"/>
              </a:rPr>
              <a:t>Assemblée Générale du 9janvier 2010</a:t>
            </a:r>
          </a:p>
        </p:txBody>
      </p:sp>
      <p:sp>
        <p:nvSpPr>
          <p:cNvPr id="9933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804763" indent="-309524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238098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33337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28576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23815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19054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714293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209532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B4DABF40-5828-4343-AEC3-5A57C1B86DE2}" type="slidenum">
              <a:rPr lang="fr-FR" altLang="fr-FR" sz="1300">
                <a:solidFill>
                  <a:srgbClr val="000000"/>
                </a:solidFill>
                <a:latin typeface="Arial" panose="020B0604020202020204" pitchFamily="34" charset="0"/>
              </a:rPr>
              <a:pPr/>
              <a:t>40</a:t>
            </a:fld>
            <a:endParaRPr lang="fr-FR" altLang="fr-FR" sz="13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9933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750987095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804763" indent="-309524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238098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33337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28576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23815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19054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714293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209532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fr-FR" altLang="fr-FR" sz="1300">
                <a:solidFill>
                  <a:srgbClr val="000000"/>
                </a:solidFill>
                <a:latin typeface="Arial" panose="020B0604020202020204" pitchFamily="34" charset="0"/>
              </a:rPr>
              <a:t>Association des Passionnés du Bois - Rapport Financier 2009</a:t>
            </a:r>
          </a:p>
        </p:txBody>
      </p:sp>
      <p:sp>
        <p:nvSpPr>
          <p:cNvPr id="99331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804763" indent="-309524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238098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33337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28576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23815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19054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714293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209532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fr-FR" altLang="fr-FR" sz="1300" dirty="0">
                <a:solidFill>
                  <a:srgbClr val="000000"/>
                </a:solidFill>
                <a:latin typeface="Arial" panose="020B0604020202020204" pitchFamily="34" charset="0"/>
              </a:rPr>
              <a:t>Assemblée Générale du 9janvier 2010</a:t>
            </a:r>
          </a:p>
        </p:txBody>
      </p:sp>
      <p:sp>
        <p:nvSpPr>
          <p:cNvPr id="9933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804763" indent="-309524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238098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33337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28576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23815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19054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714293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209532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B4DABF40-5828-4343-AEC3-5A57C1B86DE2}" type="slidenum">
              <a:rPr lang="fr-FR" altLang="fr-FR" sz="1300">
                <a:solidFill>
                  <a:srgbClr val="000000"/>
                </a:solidFill>
                <a:latin typeface="Arial" panose="020B0604020202020204" pitchFamily="34" charset="0"/>
              </a:rPr>
              <a:pPr/>
              <a:t>41</a:t>
            </a:fld>
            <a:endParaRPr lang="fr-FR" altLang="fr-FR" sz="13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9933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6307703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804763" indent="-309524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238098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33337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28576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23815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19054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714293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209532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fr-FR" altLang="fr-FR" sz="1300">
                <a:solidFill>
                  <a:srgbClr val="000000"/>
                </a:solidFill>
                <a:latin typeface="Arial" panose="020B0604020202020204" pitchFamily="34" charset="0"/>
              </a:rPr>
              <a:t>Association des Passionnés du Bois - Rapport Financier 2009</a:t>
            </a:r>
          </a:p>
        </p:txBody>
      </p:sp>
      <p:sp>
        <p:nvSpPr>
          <p:cNvPr id="12291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804763" indent="-309524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238098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33337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28576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23815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19054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714293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209532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fr-FR" altLang="fr-FR" sz="1300" dirty="0">
                <a:solidFill>
                  <a:srgbClr val="000000"/>
                </a:solidFill>
                <a:latin typeface="Arial" panose="020B0604020202020204" pitchFamily="34" charset="0"/>
              </a:rPr>
              <a:t>Assemblée Générale du 9janvier 2010</a:t>
            </a:r>
          </a:p>
        </p:txBody>
      </p:sp>
      <p:sp>
        <p:nvSpPr>
          <p:cNvPr id="1229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804763" indent="-309524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238098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33337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28576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23815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19054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714293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209532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F385BAAF-BB06-4AB5-AB5B-027900DB2809}" type="slidenum">
              <a:rPr lang="fr-FR" altLang="fr-FR" sz="1300">
                <a:solidFill>
                  <a:srgbClr val="000000"/>
                </a:solidFill>
                <a:latin typeface="Arial" panose="020B0604020202020204" pitchFamily="34" charset="0"/>
              </a:rPr>
              <a:pPr/>
              <a:t>4</a:t>
            </a:fld>
            <a:endParaRPr lang="fr-FR" altLang="fr-FR" sz="13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229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05381186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804763" indent="-309524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238098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33337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28576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23815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19054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714293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209532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fr-FR" altLang="fr-FR" sz="1300">
                <a:solidFill>
                  <a:srgbClr val="000000"/>
                </a:solidFill>
                <a:latin typeface="Arial" panose="020B0604020202020204" pitchFamily="34" charset="0"/>
              </a:rPr>
              <a:t>Association des Passionnés du Bois - Rapport Financier 2009</a:t>
            </a:r>
          </a:p>
        </p:txBody>
      </p:sp>
      <p:sp>
        <p:nvSpPr>
          <p:cNvPr id="109571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804763" indent="-309524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238098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33337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28576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23815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19054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714293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209532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fr-FR" altLang="fr-FR" sz="1300" dirty="0">
                <a:solidFill>
                  <a:srgbClr val="000000"/>
                </a:solidFill>
                <a:latin typeface="Arial" panose="020B0604020202020204" pitchFamily="34" charset="0"/>
              </a:rPr>
              <a:t>Assemblée Générale du 9janvier 2010</a:t>
            </a:r>
          </a:p>
        </p:txBody>
      </p:sp>
      <p:sp>
        <p:nvSpPr>
          <p:cNvPr id="10957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804763" indent="-309524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238098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33337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28576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23815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19054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714293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209532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ED51918A-3C2F-49EE-BABF-837C2E5A13A5}" type="slidenum">
              <a:rPr lang="fr-FR" altLang="fr-FR" sz="1300">
                <a:solidFill>
                  <a:srgbClr val="000000"/>
                </a:solidFill>
                <a:latin typeface="Arial" panose="020B0604020202020204" pitchFamily="34" charset="0"/>
              </a:rPr>
              <a:pPr/>
              <a:t>42</a:t>
            </a:fld>
            <a:endParaRPr lang="fr-FR" altLang="fr-FR" sz="13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0957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57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597727136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804763" indent="-309524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238098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33337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28576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23815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19054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714293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209532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fr-FR" altLang="fr-FR" sz="1300">
                <a:solidFill>
                  <a:srgbClr val="000000"/>
                </a:solidFill>
                <a:latin typeface="Arial" panose="020B0604020202020204" pitchFamily="34" charset="0"/>
              </a:rPr>
              <a:t>Association des Passionnés du Bois - Rapport Financier 2009</a:t>
            </a:r>
          </a:p>
        </p:txBody>
      </p:sp>
      <p:sp>
        <p:nvSpPr>
          <p:cNvPr id="109571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804763" indent="-309524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238098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33337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28576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23815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19054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714293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209532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fr-FR" altLang="fr-FR" sz="1300" dirty="0">
                <a:solidFill>
                  <a:srgbClr val="000000"/>
                </a:solidFill>
                <a:latin typeface="Arial" panose="020B0604020202020204" pitchFamily="34" charset="0"/>
              </a:rPr>
              <a:t>Assemblée Générale du 9janvier 2010</a:t>
            </a:r>
          </a:p>
        </p:txBody>
      </p:sp>
      <p:sp>
        <p:nvSpPr>
          <p:cNvPr id="10957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804763" indent="-309524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238098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33337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28576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23815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19054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714293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209532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ED51918A-3C2F-49EE-BABF-837C2E5A13A5}" type="slidenum">
              <a:rPr lang="fr-FR" altLang="fr-FR" sz="1300">
                <a:solidFill>
                  <a:srgbClr val="000000"/>
                </a:solidFill>
                <a:latin typeface="Arial" panose="020B0604020202020204" pitchFamily="34" charset="0"/>
              </a:rPr>
              <a:pPr/>
              <a:t>43</a:t>
            </a:fld>
            <a:endParaRPr lang="fr-FR" altLang="fr-FR" sz="13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0957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57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384419160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804763" indent="-309524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238098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33337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28576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23815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19054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714293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209532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fr-FR" altLang="fr-FR" sz="1300">
                <a:solidFill>
                  <a:srgbClr val="000000"/>
                </a:solidFill>
                <a:latin typeface="Arial" panose="020B0604020202020204" pitchFamily="34" charset="0"/>
              </a:rPr>
              <a:t>Association des Passionnés du Bois - Rapport Financier 2009</a:t>
            </a:r>
          </a:p>
        </p:txBody>
      </p:sp>
      <p:sp>
        <p:nvSpPr>
          <p:cNvPr id="109571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804763" indent="-309524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238098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33337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28576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23815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19054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714293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209532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fr-FR" altLang="fr-FR" sz="1300" dirty="0">
                <a:solidFill>
                  <a:srgbClr val="000000"/>
                </a:solidFill>
                <a:latin typeface="Arial" panose="020B0604020202020204" pitchFamily="34" charset="0"/>
              </a:rPr>
              <a:t>Assemblée Générale du 9janvier 2010</a:t>
            </a:r>
          </a:p>
        </p:txBody>
      </p:sp>
      <p:sp>
        <p:nvSpPr>
          <p:cNvPr id="10957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804763" indent="-309524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238098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33337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28576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23815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19054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714293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209532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ED51918A-3C2F-49EE-BABF-837C2E5A13A5}" type="slidenum">
              <a:rPr lang="fr-FR" altLang="fr-FR" sz="1300">
                <a:solidFill>
                  <a:srgbClr val="000000"/>
                </a:solidFill>
                <a:latin typeface="Arial" panose="020B0604020202020204" pitchFamily="34" charset="0"/>
              </a:rPr>
              <a:pPr/>
              <a:t>44</a:t>
            </a:fld>
            <a:endParaRPr lang="fr-FR" altLang="fr-FR" sz="13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0957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57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74386677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804763" indent="-309524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238098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33337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28576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23815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19054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714293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209532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fr-FR" altLang="fr-FR" sz="1300">
                <a:solidFill>
                  <a:srgbClr val="000000"/>
                </a:solidFill>
                <a:latin typeface="Arial" panose="020B0604020202020204" pitchFamily="34" charset="0"/>
              </a:rPr>
              <a:t>Association des Passionnés du Bois - Rapport Financier 2009</a:t>
            </a:r>
          </a:p>
        </p:txBody>
      </p:sp>
      <p:sp>
        <p:nvSpPr>
          <p:cNvPr id="109571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804763" indent="-309524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238098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33337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28576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23815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19054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714293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209532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fr-FR" altLang="fr-FR" sz="1300" dirty="0">
                <a:solidFill>
                  <a:srgbClr val="000000"/>
                </a:solidFill>
                <a:latin typeface="Arial" panose="020B0604020202020204" pitchFamily="34" charset="0"/>
              </a:rPr>
              <a:t>Assemblée Générale du 9janvier 2010</a:t>
            </a:r>
          </a:p>
        </p:txBody>
      </p:sp>
      <p:sp>
        <p:nvSpPr>
          <p:cNvPr id="10957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804763" indent="-309524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238098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33337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28576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23815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19054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714293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209532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ED51918A-3C2F-49EE-BABF-837C2E5A13A5}" type="slidenum">
              <a:rPr lang="fr-FR" altLang="fr-FR" sz="1300">
                <a:solidFill>
                  <a:srgbClr val="000000"/>
                </a:solidFill>
                <a:latin typeface="Arial" panose="020B0604020202020204" pitchFamily="34" charset="0"/>
              </a:rPr>
              <a:pPr/>
              <a:t>45</a:t>
            </a:fld>
            <a:endParaRPr lang="fr-FR" altLang="fr-FR" sz="13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0957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57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971096859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804763" indent="-309524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238098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33337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28576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23815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19054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714293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209532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fr-FR" altLang="fr-FR" sz="1300">
                <a:solidFill>
                  <a:srgbClr val="000000"/>
                </a:solidFill>
                <a:latin typeface="Arial" panose="020B0604020202020204" pitchFamily="34" charset="0"/>
              </a:rPr>
              <a:t>Association des Passionnés du Bois - Rapport Financier 2009</a:t>
            </a:r>
          </a:p>
        </p:txBody>
      </p:sp>
      <p:sp>
        <p:nvSpPr>
          <p:cNvPr id="109571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804763" indent="-309524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238098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33337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28576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23815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19054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714293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209532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fr-FR" altLang="fr-FR" sz="1300" dirty="0">
                <a:solidFill>
                  <a:srgbClr val="000000"/>
                </a:solidFill>
                <a:latin typeface="Arial" panose="020B0604020202020204" pitchFamily="34" charset="0"/>
              </a:rPr>
              <a:t>Assemblée Générale du 9janvier 2010</a:t>
            </a:r>
          </a:p>
        </p:txBody>
      </p:sp>
      <p:sp>
        <p:nvSpPr>
          <p:cNvPr id="10957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804763" indent="-309524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238098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33337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28576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23815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19054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714293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209532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ED51918A-3C2F-49EE-BABF-837C2E5A13A5}" type="slidenum">
              <a:rPr lang="fr-FR" altLang="fr-FR" sz="1300">
                <a:solidFill>
                  <a:srgbClr val="000000"/>
                </a:solidFill>
                <a:latin typeface="Arial" panose="020B0604020202020204" pitchFamily="34" charset="0"/>
              </a:rPr>
              <a:pPr/>
              <a:t>46</a:t>
            </a:fld>
            <a:endParaRPr lang="fr-FR" altLang="fr-FR" sz="13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0957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57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610839934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804763" indent="-309524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238098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33337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28576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23815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19054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714293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209532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fr-FR" altLang="fr-FR" sz="1300">
                <a:solidFill>
                  <a:srgbClr val="000000"/>
                </a:solidFill>
                <a:latin typeface="Arial" panose="020B0604020202020204" pitchFamily="34" charset="0"/>
              </a:rPr>
              <a:t>Association des Passionnés du Bois - Rapport Financier 2009</a:t>
            </a:r>
          </a:p>
        </p:txBody>
      </p:sp>
      <p:sp>
        <p:nvSpPr>
          <p:cNvPr id="113667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804763" indent="-309524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238098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33337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28576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23815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19054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714293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209532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fr-FR" altLang="fr-FR" sz="1300" dirty="0">
                <a:solidFill>
                  <a:srgbClr val="000000"/>
                </a:solidFill>
                <a:latin typeface="Arial" panose="020B0604020202020204" pitchFamily="34" charset="0"/>
              </a:rPr>
              <a:t>Assemblée Générale du 9janvier 2010</a:t>
            </a:r>
          </a:p>
        </p:txBody>
      </p:sp>
      <p:sp>
        <p:nvSpPr>
          <p:cNvPr id="11366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804763" indent="-309524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238098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33337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28576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23815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19054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714293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209532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7D0BCAA0-64A0-4E3A-B38B-E92503466FBC}" type="slidenum">
              <a:rPr lang="fr-FR" altLang="fr-FR" sz="1300">
                <a:solidFill>
                  <a:srgbClr val="000000"/>
                </a:solidFill>
                <a:latin typeface="Arial" panose="020B0604020202020204" pitchFamily="34" charset="0"/>
              </a:rPr>
              <a:pPr/>
              <a:t>47</a:t>
            </a:fld>
            <a:endParaRPr lang="fr-FR" altLang="fr-FR" sz="13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1366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67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731528577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804763" indent="-309524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238098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33337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28576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23815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19054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714293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209532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fr-FR" altLang="fr-FR" sz="1300">
                <a:solidFill>
                  <a:srgbClr val="000000"/>
                </a:solidFill>
                <a:latin typeface="Arial" panose="020B0604020202020204" pitchFamily="34" charset="0"/>
              </a:rPr>
              <a:t>Association des Passionnés du Bois - Rapport Financier 2009</a:t>
            </a:r>
          </a:p>
        </p:txBody>
      </p:sp>
      <p:sp>
        <p:nvSpPr>
          <p:cNvPr id="115715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804763" indent="-309524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238098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33337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28576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23815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19054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714293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209532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fr-FR" altLang="fr-FR" sz="1300" dirty="0">
                <a:solidFill>
                  <a:srgbClr val="000000"/>
                </a:solidFill>
                <a:latin typeface="Arial" panose="020B0604020202020204" pitchFamily="34" charset="0"/>
              </a:rPr>
              <a:t>Assemblée Générale du 9janvier 2010</a:t>
            </a:r>
          </a:p>
        </p:txBody>
      </p:sp>
      <p:sp>
        <p:nvSpPr>
          <p:cNvPr id="11571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804763" indent="-309524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238098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33337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28576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23815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19054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714293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209532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3612B9E1-91B4-4FEB-971C-3E853145505B}" type="slidenum">
              <a:rPr lang="fr-FR" altLang="fr-FR" sz="1300">
                <a:solidFill>
                  <a:srgbClr val="000000"/>
                </a:solidFill>
                <a:latin typeface="Arial" panose="020B0604020202020204" pitchFamily="34" charset="0"/>
              </a:rPr>
              <a:pPr/>
              <a:t>48</a:t>
            </a:fld>
            <a:endParaRPr lang="fr-FR" altLang="fr-FR" sz="13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1571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571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0613217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804763" indent="-309524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238098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33337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28576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23815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19054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714293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209532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fr-FR" altLang="fr-FR" sz="1300">
                <a:solidFill>
                  <a:srgbClr val="000000"/>
                </a:solidFill>
                <a:latin typeface="Arial" panose="020B0604020202020204" pitchFamily="34" charset="0"/>
              </a:rPr>
              <a:t>Association des Passionnés du Bois - Rapport Financier 2009</a:t>
            </a:r>
          </a:p>
        </p:txBody>
      </p:sp>
      <p:sp>
        <p:nvSpPr>
          <p:cNvPr id="14339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804763" indent="-309524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238098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33337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28576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23815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19054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714293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209532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fr-FR" altLang="fr-FR" sz="1300" dirty="0">
                <a:solidFill>
                  <a:srgbClr val="000000"/>
                </a:solidFill>
                <a:latin typeface="Arial" panose="020B0604020202020204" pitchFamily="34" charset="0"/>
              </a:rPr>
              <a:t>Assemblée Générale du 9janvier 2010</a:t>
            </a:r>
          </a:p>
        </p:txBody>
      </p:sp>
      <p:sp>
        <p:nvSpPr>
          <p:cNvPr id="1434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804763" indent="-309524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238098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33337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28576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23815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19054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714293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209532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4893F2A3-2990-4831-B341-F0CF31178FA8}" type="slidenum">
              <a:rPr lang="fr-FR" altLang="fr-FR" sz="1300">
                <a:solidFill>
                  <a:srgbClr val="000000"/>
                </a:solidFill>
                <a:latin typeface="Arial" panose="020B0604020202020204" pitchFamily="34" charset="0"/>
              </a:rPr>
              <a:pPr/>
              <a:t>5</a:t>
            </a:fld>
            <a:endParaRPr lang="fr-FR" altLang="fr-FR" sz="13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434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4593749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804763" indent="-309524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238098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33337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28576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23815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19054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714293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209532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fr-FR" altLang="fr-FR" sz="1300">
                <a:solidFill>
                  <a:srgbClr val="000000"/>
                </a:solidFill>
                <a:latin typeface="Arial" panose="020B0604020202020204" pitchFamily="34" charset="0"/>
              </a:rPr>
              <a:t>Association des Passionnés du Bois - Rapport Financier 2009</a:t>
            </a:r>
          </a:p>
        </p:txBody>
      </p:sp>
      <p:sp>
        <p:nvSpPr>
          <p:cNvPr id="16387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804763" indent="-309524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238098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33337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28576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23815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19054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714293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209532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fr-FR" altLang="fr-FR" sz="1300" dirty="0">
                <a:solidFill>
                  <a:srgbClr val="000000"/>
                </a:solidFill>
                <a:latin typeface="Arial" panose="020B0604020202020204" pitchFamily="34" charset="0"/>
              </a:rPr>
              <a:t>Assemblée Générale du 9janvier 2010</a:t>
            </a:r>
          </a:p>
        </p:txBody>
      </p:sp>
      <p:sp>
        <p:nvSpPr>
          <p:cNvPr id="1638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804763" indent="-309524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238098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33337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28576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23815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19054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714293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209532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DEAE62C1-8AC6-4ED6-AD1F-D0B1A84B08BF}" type="slidenum">
              <a:rPr lang="fr-FR" altLang="fr-FR" sz="1300">
                <a:solidFill>
                  <a:srgbClr val="000000"/>
                </a:solidFill>
                <a:latin typeface="Arial" panose="020B0604020202020204" pitchFamily="34" charset="0"/>
              </a:rPr>
              <a:pPr/>
              <a:t>6</a:t>
            </a:fld>
            <a:endParaRPr lang="fr-FR" altLang="fr-FR" sz="13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638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9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2902727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804763" indent="-309524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238098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33337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28576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23815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19054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714293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209532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fr-FR" altLang="fr-FR" sz="1300">
                <a:solidFill>
                  <a:srgbClr val="000000"/>
                </a:solidFill>
                <a:latin typeface="Arial" panose="020B0604020202020204" pitchFamily="34" charset="0"/>
              </a:rPr>
              <a:t>Association des Passionnés du Bois - Rapport Financier 2009</a:t>
            </a:r>
          </a:p>
        </p:txBody>
      </p:sp>
      <p:sp>
        <p:nvSpPr>
          <p:cNvPr id="20483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804763" indent="-309524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238098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33337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28576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23815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19054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714293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209532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fr-FR" altLang="fr-FR" sz="1300" dirty="0">
                <a:solidFill>
                  <a:srgbClr val="000000"/>
                </a:solidFill>
                <a:latin typeface="Arial" panose="020B0604020202020204" pitchFamily="34" charset="0"/>
              </a:rPr>
              <a:t>Assemblée Générale du 9janvier 2010</a:t>
            </a:r>
          </a:p>
        </p:txBody>
      </p:sp>
      <p:sp>
        <p:nvSpPr>
          <p:cNvPr id="2048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804763" indent="-309524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238098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33337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28576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23815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19054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714293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209532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04401D20-EF78-4300-A98E-AD2B22C349EB}" type="slidenum">
              <a:rPr lang="fr-FR" altLang="fr-FR" sz="1300">
                <a:solidFill>
                  <a:srgbClr val="000000"/>
                </a:solidFill>
                <a:latin typeface="Arial" panose="020B0604020202020204" pitchFamily="34" charset="0"/>
              </a:rPr>
              <a:pPr/>
              <a:t>7</a:t>
            </a:fld>
            <a:endParaRPr lang="fr-FR" altLang="fr-FR" sz="13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20485" name="Rectangle 2"/>
          <p:cNvSpPr txBox="1">
            <a:spLocks noGrp="1" noChangeArrowheads="1"/>
          </p:cNvSpPr>
          <p:nvPr/>
        </p:nvSpPr>
        <p:spPr bwMode="auto">
          <a:xfrm>
            <a:off x="0" y="0"/>
            <a:ext cx="4588251" cy="398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3493" tIns="51747" rIns="103493" bIns="51747"/>
          <a:lstStyle>
            <a:lvl1pPr defTabSz="955675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55675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55675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55675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55675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55675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55675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55675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55675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 altLang="fr-FR" sz="1300">
                <a:solidFill>
                  <a:srgbClr val="000000"/>
                </a:solidFill>
                <a:latin typeface="Arial" panose="020B0604020202020204" pitchFamily="34" charset="0"/>
              </a:rPr>
              <a:t>Association des Passionnés du Bois - Rapport Financier 2009</a:t>
            </a:r>
          </a:p>
        </p:txBody>
      </p:sp>
      <p:sp>
        <p:nvSpPr>
          <p:cNvPr id="20486" name="Rectangle 6"/>
          <p:cNvSpPr txBox="1">
            <a:spLocks noGrp="1" noChangeArrowheads="1"/>
          </p:cNvSpPr>
          <p:nvPr/>
        </p:nvSpPr>
        <p:spPr bwMode="auto">
          <a:xfrm>
            <a:off x="0" y="7546251"/>
            <a:ext cx="4588251" cy="398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3493" tIns="51747" rIns="103493" bIns="51747" anchor="b"/>
          <a:lstStyle>
            <a:lvl1pPr defTabSz="955675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55675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55675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55675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55675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55675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55675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55675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55675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 altLang="fr-FR" sz="1300" dirty="0">
                <a:solidFill>
                  <a:srgbClr val="000000"/>
                </a:solidFill>
                <a:latin typeface="Arial" panose="020B0604020202020204" pitchFamily="34" charset="0"/>
              </a:rPr>
              <a:t>Assemblée Générale du 9janvier 2010</a:t>
            </a:r>
          </a:p>
        </p:txBody>
      </p:sp>
      <p:sp>
        <p:nvSpPr>
          <p:cNvPr id="20487" name="Rectangle 7"/>
          <p:cNvSpPr txBox="1">
            <a:spLocks noGrp="1" noChangeArrowheads="1"/>
          </p:cNvSpPr>
          <p:nvPr/>
        </p:nvSpPr>
        <p:spPr bwMode="auto">
          <a:xfrm>
            <a:off x="6003182" y="7546251"/>
            <a:ext cx="4589894" cy="398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3493" tIns="51747" rIns="103493" bIns="51747" anchor="b"/>
          <a:lstStyle>
            <a:lvl1pPr defTabSz="955675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55675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55675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55675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55675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55675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55675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55675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55675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283C3A4D-66A9-4B97-BD0E-895958DF1DFC}" type="slidenum">
              <a:rPr lang="fr-FR" altLang="fr-FR" sz="1300">
                <a:solidFill>
                  <a:srgbClr val="000000"/>
                </a:solidFill>
                <a:latin typeface="Arial" panose="020B0604020202020204" pitchFamily="34" charset="0"/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fr-FR" altLang="fr-FR" sz="13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2048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77386315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804763" indent="-309524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238098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33337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28576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23815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19054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714293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209532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fr-FR" altLang="fr-FR" sz="1300">
                <a:solidFill>
                  <a:srgbClr val="000000"/>
                </a:solidFill>
                <a:latin typeface="Arial" panose="020B0604020202020204" pitchFamily="34" charset="0"/>
              </a:rPr>
              <a:t>Association des Passionnés du Bois - Rapport Financier 2009</a:t>
            </a:r>
          </a:p>
        </p:txBody>
      </p:sp>
      <p:sp>
        <p:nvSpPr>
          <p:cNvPr id="16387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804763" indent="-309524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238098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33337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28576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23815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19054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714293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209532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fr-FR" altLang="fr-FR" sz="1300" dirty="0">
                <a:solidFill>
                  <a:srgbClr val="000000"/>
                </a:solidFill>
                <a:latin typeface="Arial" panose="020B0604020202020204" pitchFamily="34" charset="0"/>
              </a:rPr>
              <a:t>Assemblée Générale du 9janvier 2010</a:t>
            </a:r>
          </a:p>
        </p:txBody>
      </p:sp>
      <p:sp>
        <p:nvSpPr>
          <p:cNvPr id="1638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804763" indent="-309524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238098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33337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28576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23815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19054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714293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209532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DEAE62C1-8AC6-4ED6-AD1F-D0B1A84B08BF}" type="slidenum">
              <a:rPr lang="fr-FR" altLang="fr-FR" sz="1300">
                <a:solidFill>
                  <a:srgbClr val="000000"/>
                </a:solidFill>
                <a:latin typeface="Arial" panose="020B0604020202020204" pitchFamily="34" charset="0"/>
              </a:rPr>
              <a:pPr/>
              <a:t>8</a:t>
            </a:fld>
            <a:endParaRPr lang="fr-FR" altLang="fr-FR" sz="13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638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9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92093830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804763" indent="-309524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238098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33337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28576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23815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19054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714293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209532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fr-FR" altLang="fr-FR" sz="1300">
                <a:solidFill>
                  <a:srgbClr val="000000"/>
                </a:solidFill>
                <a:latin typeface="Arial" panose="020B0604020202020204" pitchFamily="34" charset="0"/>
              </a:rPr>
              <a:t>Association des Passionnés du Bois - Rapport Financier 2009</a:t>
            </a:r>
          </a:p>
        </p:txBody>
      </p:sp>
      <p:sp>
        <p:nvSpPr>
          <p:cNvPr id="26627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804763" indent="-309524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238098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33337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28576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23815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19054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714293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209532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fr-FR" altLang="fr-FR" sz="1300" dirty="0">
                <a:solidFill>
                  <a:srgbClr val="000000"/>
                </a:solidFill>
                <a:latin typeface="Arial" panose="020B0604020202020204" pitchFamily="34" charset="0"/>
              </a:rPr>
              <a:t>Assemblée Générale du 9janvier 2010</a:t>
            </a:r>
          </a:p>
        </p:txBody>
      </p:sp>
      <p:sp>
        <p:nvSpPr>
          <p:cNvPr id="2662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804763" indent="-309524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238098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33337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28576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23815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19054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714293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209532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0ED3544B-C1A0-4EC0-AFF9-FA1A8EBAFC40}" type="slidenum">
              <a:rPr lang="fr-FR" altLang="fr-FR" sz="1300">
                <a:solidFill>
                  <a:srgbClr val="000000"/>
                </a:solidFill>
                <a:latin typeface="Arial" panose="020B0604020202020204" pitchFamily="34" charset="0"/>
              </a:rPr>
              <a:pPr/>
              <a:t>9</a:t>
            </a:fld>
            <a:endParaRPr lang="fr-FR" altLang="fr-FR" sz="13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2662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0167588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18"/>
          <p:cNvGrpSpPr>
            <a:grpSpLocks/>
          </p:cNvGrpSpPr>
          <p:nvPr/>
        </p:nvGrpSpPr>
        <p:grpSpPr bwMode="auto">
          <a:xfrm>
            <a:off x="0" y="107950"/>
            <a:ext cx="12134851" cy="6750050"/>
            <a:chOff x="0" y="68"/>
            <a:chExt cx="5733" cy="4252"/>
          </a:xfrm>
        </p:grpSpPr>
        <p:grpSp>
          <p:nvGrpSpPr>
            <p:cNvPr id="5" name="Group 313"/>
            <p:cNvGrpSpPr>
              <a:grpSpLocks/>
            </p:cNvGrpSpPr>
            <p:nvPr/>
          </p:nvGrpSpPr>
          <p:grpSpPr bwMode="auto">
            <a:xfrm>
              <a:off x="0" y="68"/>
              <a:ext cx="5733" cy="4088"/>
              <a:chOff x="0" y="68"/>
              <a:chExt cx="5733" cy="4088"/>
            </a:xfrm>
          </p:grpSpPr>
          <p:grpSp>
            <p:nvGrpSpPr>
              <p:cNvPr id="37" name="Group 312"/>
              <p:cNvGrpSpPr>
                <a:grpSpLocks/>
              </p:cNvGrpSpPr>
              <p:nvPr userDrawn="1"/>
            </p:nvGrpSpPr>
            <p:grpSpPr bwMode="auto">
              <a:xfrm>
                <a:off x="0" y="144"/>
                <a:ext cx="5730" cy="4012"/>
                <a:chOff x="0" y="144"/>
                <a:chExt cx="5730" cy="4012"/>
              </a:xfrm>
            </p:grpSpPr>
            <p:sp>
              <p:nvSpPr>
                <p:cNvPr id="50" name="Line 94"/>
                <p:cNvSpPr>
                  <a:spLocks noChangeShapeType="1"/>
                </p:cNvSpPr>
                <p:nvPr/>
              </p:nvSpPr>
              <p:spPr bwMode="hidden">
                <a:xfrm rot="-5400000">
                  <a:off x="195" y="395"/>
                  <a:ext cx="0" cy="390"/>
                </a:xfrm>
                <a:prstGeom prst="line">
                  <a:avLst/>
                </a:prstGeom>
                <a:noFill/>
                <a:ln w="28575">
                  <a:pattFill prst="pct25">
                    <a:fgClr>
                      <a:schemeClr val="bg2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fr-FR" sz="3600">
                    <a:solidFill>
                      <a:srgbClr val="8383AD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51" name="Line 95"/>
                <p:cNvSpPr>
                  <a:spLocks noChangeShapeType="1"/>
                </p:cNvSpPr>
                <p:nvPr/>
              </p:nvSpPr>
              <p:spPr bwMode="hidden">
                <a:xfrm rot="-5400000">
                  <a:off x="195" y="896"/>
                  <a:ext cx="0" cy="390"/>
                </a:xfrm>
                <a:prstGeom prst="line">
                  <a:avLst/>
                </a:prstGeom>
                <a:noFill/>
                <a:ln w="28575">
                  <a:pattFill prst="pct25">
                    <a:fgClr>
                      <a:schemeClr val="bg2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fr-FR" sz="3600">
                    <a:solidFill>
                      <a:srgbClr val="8383AD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52" name="Line 96"/>
                <p:cNvSpPr>
                  <a:spLocks noChangeShapeType="1"/>
                </p:cNvSpPr>
                <p:nvPr/>
              </p:nvSpPr>
              <p:spPr bwMode="hidden">
                <a:xfrm rot="-5400000">
                  <a:off x="195" y="1417"/>
                  <a:ext cx="0" cy="390"/>
                </a:xfrm>
                <a:prstGeom prst="line">
                  <a:avLst/>
                </a:prstGeom>
                <a:noFill/>
                <a:ln w="28575">
                  <a:pattFill prst="pct25">
                    <a:fgClr>
                      <a:schemeClr val="bg2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fr-FR" sz="3600">
                    <a:solidFill>
                      <a:srgbClr val="8383AD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53" name="Line 97"/>
                <p:cNvSpPr>
                  <a:spLocks noChangeShapeType="1"/>
                </p:cNvSpPr>
                <p:nvPr/>
              </p:nvSpPr>
              <p:spPr bwMode="hidden">
                <a:xfrm rot="-5400000">
                  <a:off x="195" y="1918"/>
                  <a:ext cx="0" cy="390"/>
                </a:xfrm>
                <a:prstGeom prst="line">
                  <a:avLst/>
                </a:prstGeom>
                <a:noFill/>
                <a:ln w="28575">
                  <a:pattFill prst="pct25">
                    <a:fgClr>
                      <a:schemeClr val="bg2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fr-FR" sz="3600">
                    <a:solidFill>
                      <a:srgbClr val="8383AD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54" name="Line 98"/>
                <p:cNvSpPr>
                  <a:spLocks noChangeShapeType="1"/>
                </p:cNvSpPr>
                <p:nvPr/>
              </p:nvSpPr>
              <p:spPr bwMode="hidden">
                <a:xfrm rot="-5400000">
                  <a:off x="195" y="2438"/>
                  <a:ext cx="0" cy="390"/>
                </a:xfrm>
                <a:prstGeom prst="line">
                  <a:avLst/>
                </a:prstGeom>
                <a:noFill/>
                <a:ln w="28575">
                  <a:pattFill prst="pct25">
                    <a:fgClr>
                      <a:schemeClr val="bg2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fr-FR" sz="3600">
                    <a:solidFill>
                      <a:srgbClr val="8383AD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55" name="Line 99"/>
                <p:cNvSpPr>
                  <a:spLocks noChangeShapeType="1"/>
                </p:cNvSpPr>
                <p:nvPr/>
              </p:nvSpPr>
              <p:spPr bwMode="hidden">
                <a:xfrm rot="-5400000">
                  <a:off x="195" y="2939"/>
                  <a:ext cx="0" cy="390"/>
                </a:xfrm>
                <a:prstGeom prst="line">
                  <a:avLst/>
                </a:prstGeom>
                <a:noFill/>
                <a:ln w="28575">
                  <a:pattFill prst="pct25">
                    <a:fgClr>
                      <a:schemeClr val="bg2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fr-FR" sz="3600">
                    <a:solidFill>
                      <a:srgbClr val="8383AD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56" name="Line 100"/>
                <p:cNvSpPr>
                  <a:spLocks noChangeShapeType="1"/>
                </p:cNvSpPr>
                <p:nvPr/>
              </p:nvSpPr>
              <p:spPr bwMode="hidden">
                <a:xfrm rot="-5400000">
                  <a:off x="195" y="3460"/>
                  <a:ext cx="0" cy="390"/>
                </a:xfrm>
                <a:prstGeom prst="line">
                  <a:avLst/>
                </a:prstGeom>
                <a:noFill/>
                <a:ln w="28575">
                  <a:pattFill prst="pct25">
                    <a:fgClr>
                      <a:schemeClr val="bg2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fr-FR" sz="3600">
                    <a:solidFill>
                      <a:srgbClr val="8383AD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57" name="Line 101"/>
                <p:cNvSpPr>
                  <a:spLocks noChangeShapeType="1"/>
                </p:cNvSpPr>
                <p:nvPr/>
              </p:nvSpPr>
              <p:spPr bwMode="hidden">
                <a:xfrm rot="-5400000">
                  <a:off x="195" y="3961"/>
                  <a:ext cx="0" cy="390"/>
                </a:xfrm>
                <a:prstGeom prst="line">
                  <a:avLst/>
                </a:prstGeom>
                <a:noFill/>
                <a:ln w="28575">
                  <a:pattFill prst="pct25">
                    <a:fgClr>
                      <a:schemeClr val="bg2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fr-FR" sz="3600">
                    <a:solidFill>
                      <a:srgbClr val="8383AD"/>
                    </a:solidFill>
                    <a:latin typeface="Times New Roman" panose="02020603050405020304" pitchFamily="18" charset="0"/>
                  </a:endParaRPr>
                </a:p>
              </p:txBody>
            </p:sp>
            <p:grpSp>
              <p:nvGrpSpPr>
                <p:cNvPr id="58" name="Group 311"/>
                <p:cNvGrpSpPr>
                  <a:grpSpLocks/>
                </p:cNvGrpSpPr>
                <p:nvPr userDrawn="1"/>
              </p:nvGrpSpPr>
              <p:grpSpPr bwMode="auto">
                <a:xfrm>
                  <a:off x="483" y="144"/>
                  <a:ext cx="975" cy="4012"/>
                  <a:chOff x="483" y="144"/>
                  <a:chExt cx="975" cy="4012"/>
                </a:xfrm>
              </p:grpSpPr>
              <p:grpSp>
                <p:nvGrpSpPr>
                  <p:cNvPr id="207" name="Group 305"/>
                  <p:cNvGrpSpPr>
                    <a:grpSpLocks/>
                  </p:cNvGrpSpPr>
                  <p:nvPr userDrawn="1"/>
                </p:nvGrpSpPr>
                <p:grpSpPr bwMode="auto">
                  <a:xfrm>
                    <a:off x="483" y="144"/>
                    <a:ext cx="975" cy="947"/>
                    <a:chOff x="483" y="144"/>
                    <a:chExt cx="975" cy="947"/>
                  </a:xfrm>
                </p:grpSpPr>
                <p:sp>
                  <p:nvSpPr>
                    <p:cNvPr id="235" name="Line 104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483" y="144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236" name="Line 105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984" y="144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237" name="Line 106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984" y="645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238" name="Line 107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483" y="645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239" name="Line 108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734" y="395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240" name="Line 109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1263" y="395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241" name="Line 110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1263" y="896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242" name="Line 111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734" y="896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</p:grpSp>
              <p:grpSp>
                <p:nvGrpSpPr>
                  <p:cNvPr id="208" name="Group 112"/>
                  <p:cNvGrpSpPr>
                    <a:grpSpLocks/>
                  </p:cNvGrpSpPr>
                  <p:nvPr/>
                </p:nvGrpSpPr>
                <p:grpSpPr bwMode="auto">
                  <a:xfrm>
                    <a:off x="483" y="1166"/>
                    <a:ext cx="975" cy="947"/>
                    <a:chOff x="288" y="528"/>
                    <a:chExt cx="1680" cy="1632"/>
                  </a:xfrm>
                </p:grpSpPr>
                <p:sp>
                  <p:nvSpPr>
                    <p:cNvPr id="227" name="Line 113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288" y="528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228" name="Line 114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1152" y="528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229" name="Line 115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1152" y="1392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230" name="Line 116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288" y="1392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231" name="Line 117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720" y="960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232" name="Line 118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1632" y="960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233" name="Line 119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1632" y="1824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234" name="Line 120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720" y="1824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</p:grpSp>
              <p:grpSp>
                <p:nvGrpSpPr>
                  <p:cNvPr id="209" name="Group 121"/>
                  <p:cNvGrpSpPr>
                    <a:grpSpLocks/>
                  </p:cNvGrpSpPr>
                  <p:nvPr/>
                </p:nvGrpSpPr>
                <p:grpSpPr bwMode="auto">
                  <a:xfrm>
                    <a:off x="483" y="2187"/>
                    <a:ext cx="975" cy="947"/>
                    <a:chOff x="288" y="528"/>
                    <a:chExt cx="1680" cy="1632"/>
                  </a:xfrm>
                </p:grpSpPr>
                <p:sp>
                  <p:nvSpPr>
                    <p:cNvPr id="219" name="Line 122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288" y="528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220" name="Line 123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1152" y="528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221" name="Line 124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1152" y="1392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222" name="Line 125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288" y="1392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223" name="Line 126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720" y="960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224" name="Line 127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1632" y="960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225" name="Line 128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1632" y="1824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226" name="Line 129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720" y="1824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</p:grpSp>
              <p:grpSp>
                <p:nvGrpSpPr>
                  <p:cNvPr id="210" name="Group 130"/>
                  <p:cNvGrpSpPr>
                    <a:grpSpLocks/>
                  </p:cNvGrpSpPr>
                  <p:nvPr/>
                </p:nvGrpSpPr>
                <p:grpSpPr bwMode="auto">
                  <a:xfrm>
                    <a:off x="483" y="3209"/>
                    <a:ext cx="975" cy="947"/>
                    <a:chOff x="288" y="528"/>
                    <a:chExt cx="1680" cy="1632"/>
                  </a:xfrm>
                </p:grpSpPr>
                <p:sp>
                  <p:nvSpPr>
                    <p:cNvPr id="211" name="Line 131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288" y="528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212" name="Line 132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1152" y="528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213" name="Line 133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1152" y="1392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214" name="Line 134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288" y="1392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215" name="Line 135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720" y="960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216" name="Line 136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1632" y="960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217" name="Line 137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1632" y="1824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218" name="Line 138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720" y="1824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</p:grpSp>
            </p:grpSp>
            <p:grpSp>
              <p:nvGrpSpPr>
                <p:cNvPr id="59" name="Group 310"/>
                <p:cNvGrpSpPr>
                  <a:grpSpLocks/>
                </p:cNvGrpSpPr>
                <p:nvPr userDrawn="1"/>
              </p:nvGrpSpPr>
              <p:grpSpPr bwMode="auto">
                <a:xfrm>
                  <a:off x="1551" y="144"/>
                  <a:ext cx="975" cy="4012"/>
                  <a:chOff x="1551" y="144"/>
                  <a:chExt cx="975" cy="4012"/>
                </a:xfrm>
              </p:grpSpPr>
              <p:grpSp>
                <p:nvGrpSpPr>
                  <p:cNvPr id="171" name="Group 304"/>
                  <p:cNvGrpSpPr>
                    <a:grpSpLocks/>
                  </p:cNvGrpSpPr>
                  <p:nvPr userDrawn="1"/>
                </p:nvGrpSpPr>
                <p:grpSpPr bwMode="auto">
                  <a:xfrm>
                    <a:off x="1551" y="144"/>
                    <a:ext cx="975" cy="947"/>
                    <a:chOff x="1551" y="144"/>
                    <a:chExt cx="975" cy="947"/>
                  </a:xfrm>
                </p:grpSpPr>
                <p:sp>
                  <p:nvSpPr>
                    <p:cNvPr id="199" name="Line 141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1551" y="144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200" name="Line 142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2052" y="144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201" name="Line 143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2052" y="645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202" name="Line 144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1551" y="645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203" name="Line 145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1802" y="395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204" name="Line 146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2331" y="395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205" name="Line 147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2331" y="896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206" name="Line 148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1802" y="896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</p:grpSp>
              <p:grpSp>
                <p:nvGrpSpPr>
                  <p:cNvPr id="172" name="Group 149"/>
                  <p:cNvGrpSpPr>
                    <a:grpSpLocks/>
                  </p:cNvGrpSpPr>
                  <p:nvPr/>
                </p:nvGrpSpPr>
                <p:grpSpPr bwMode="auto">
                  <a:xfrm>
                    <a:off x="1551" y="1166"/>
                    <a:ext cx="975" cy="947"/>
                    <a:chOff x="288" y="528"/>
                    <a:chExt cx="1680" cy="1632"/>
                  </a:xfrm>
                </p:grpSpPr>
                <p:sp>
                  <p:nvSpPr>
                    <p:cNvPr id="191" name="Line 150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288" y="528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92" name="Line 151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1152" y="528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93" name="Line 152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1152" y="1392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94" name="Line 153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288" y="1392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95" name="Line 154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720" y="960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96" name="Line 155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1632" y="960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97" name="Line 156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1632" y="1824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98" name="Line 157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720" y="1824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</p:grpSp>
              <p:grpSp>
                <p:nvGrpSpPr>
                  <p:cNvPr id="173" name="Group 158"/>
                  <p:cNvGrpSpPr>
                    <a:grpSpLocks/>
                  </p:cNvGrpSpPr>
                  <p:nvPr/>
                </p:nvGrpSpPr>
                <p:grpSpPr bwMode="auto">
                  <a:xfrm>
                    <a:off x="1551" y="2187"/>
                    <a:ext cx="975" cy="947"/>
                    <a:chOff x="288" y="528"/>
                    <a:chExt cx="1680" cy="1632"/>
                  </a:xfrm>
                </p:grpSpPr>
                <p:sp>
                  <p:nvSpPr>
                    <p:cNvPr id="183" name="Line 159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288" y="528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84" name="Line 160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1152" y="528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85" name="Line 161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1152" y="1392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86" name="Line 162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288" y="1392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87" name="Line 163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720" y="960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88" name="Line 164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1632" y="960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89" name="Line 165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1632" y="1824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90" name="Line 166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720" y="1824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</p:grpSp>
              <p:grpSp>
                <p:nvGrpSpPr>
                  <p:cNvPr id="174" name="Group 167"/>
                  <p:cNvGrpSpPr>
                    <a:grpSpLocks/>
                  </p:cNvGrpSpPr>
                  <p:nvPr/>
                </p:nvGrpSpPr>
                <p:grpSpPr bwMode="auto">
                  <a:xfrm>
                    <a:off x="1551" y="3209"/>
                    <a:ext cx="975" cy="947"/>
                    <a:chOff x="288" y="528"/>
                    <a:chExt cx="1680" cy="1632"/>
                  </a:xfrm>
                </p:grpSpPr>
                <p:sp>
                  <p:nvSpPr>
                    <p:cNvPr id="175" name="Line 168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288" y="528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76" name="Line 169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1152" y="528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77" name="Line 170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1152" y="1392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78" name="Line 171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288" y="1392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79" name="Line 172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720" y="960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80" name="Line 173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1632" y="960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81" name="Line 174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1632" y="1824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82" name="Line 175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720" y="1824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</p:grpSp>
            </p:grpSp>
            <p:grpSp>
              <p:nvGrpSpPr>
                <p:cNvPr id="60" name="Group 309"/>
                <p:cNvGrpSpPr>
                  <a:grpSpLocks/>
                </p:cNvGrpSpPr>
                <p:nvPr userDrawn="1"/>
              </p:nvGrpSpPr>
              <p:grpSpPr bwMode="auto">
                <a:xfrm>
                  <a:off x="2619" y="144"/>
                  <a:ext cx="975" cy="4012"/>
                  <a:chOff x="2619" y="144"/>
                  <a:chExt cx="975" cy="4012"/>
                </a:xfrm>
              </p:grpSpPr>
              <p:grpSp>
                <p:nvGrpSpPr>
                  <p:cNvPr id="135" name="Group 303"/>
                  <p:cNvGrpSpPr>
                    <a:grpSpLocks/>
                  </p:cNvGrpSpPr>
                  <p:nvPr userDrawn="1"/>
                </p:nvGrpSpPr>
                <p:grpSpPr bwMode="auto">
                  <a:xfrm>
                    <a:off x="2619" y="144"/>
                    <a:ext cx="975" cy="947"/>
                    <a:chOff x="2619" y="144"/>
                    <a:chExt cx="975" cy="947"/>
                  </a:xfrm>
                </p:grpSpPr>
                <p:sp>
                  <p:nvSpPr>
                    <p:cNvPr id="163" name="Line 178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2619" y="144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64" name="Line 179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3120" y="144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65" name="Line 180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3120" y="645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66" name="Line 181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2619" y="645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67" name="Line 182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2870" y="395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68" name="Line 183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3399" y="395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69" name="Line 184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3399" y="896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70" name="Line 185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2870" y="896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</p:grpSp>
              <p:grpSp>
                <p:nvGrpSpPr>
                  <p:cNvPr id="136" name="Group 186"/>
                  <p:cNvGrpSpPr>
                    <a:grpSpLocks/>
                  </p:cNvGrpSpPr>
                  <p:nvPr/>
                </p:nvGrpSpPr>
                <p:grpSpPr bwMode="auto">
                  <a:xfrm>
                    <a:off x="2619" y="1166"/>
                    <a:ext cx="975" cy="947"/>
                    <a:chOff x="288" y="528"/>
                    <a:chExt cx="1680" cy="1632"/>
                  </a:xfrm>
                </p:grpSpPr>
                <p:sp>
                  <p:nvSpPr>
                    <p:cNvPr id="155" name="Line 187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288" y="528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56" name="Line 188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1152" y="528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57" name="Line 189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1152" y="1392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58" name="Line 190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288" y="1392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59" name="Line 191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720" y="960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60" name="Line 192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1632" y="960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61" name="Line 193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1632" y="1824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62" name="Line 194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720" y="1824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</p:grpSp>
              <p:grpSp>
                <p:nvGrpSpPr>
                  <p:cNvPr id="137" name="Group 195"/>
                  <p:cNvGrpSpPr>
                    <a:grpSpLocks/>
                  </p:cNvGrpSpPr>
                  <p:nvPr/>
                </p:nvGrpSpPr>
                <p:grpSpPr bwMode="auto">
                  <a:xfrm>
                    <a:off x="2619" y="2187"/>
                    <a:ext cx="975" cy="947"/>
                    <a:chOff x="288" y="528"/>
                    <a:chExt cx="1680" cy="1632"/>
                  </a:xfrm>
                </p:grpSpPr>
                <p:sp>
                  <p:nvSpPr>
                    <p:cNvPr id="147" name="Line 196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288" y="528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48" name="Line 197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1152" y="528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49" name="Line 198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1152" y="1392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50" name="Line 199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288" y="1392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51" name="Line 200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720" y="960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52" name="Line 201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1632" y="960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53" name="Line 202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1632" y="1824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54" name="Line 203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720" y="1824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</p:grpSp>
              <p:grpSp>
                <p:nvGrpSpPr>
                  <p:cNvPr id="138" name="Group 204"/>
                  <p:cNvGrpSpPr>
                    <a:grpSpLocks/>
                  </p:cNvGrpSpPr>
                  <p:nvPr/>
                </p:nvGrpSpPr>
                <p:grpSpPr bwMode="auto">
                  <a:xfrm>
                    <a:off x="2619" y="3209"/>
                    <a:ext cx="975" cy="947"/>
                    <a:chOff x="288" y="528"/>
                    <a:chExt cx="1680" cy="1632"/>
                  </a:xfrm>
                </p:grpSpPr>
                <p:sp>
                  <p:nvSpPr>
                    <p:cNvPr id="139" name="Line 205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288" y="528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40" name="Line 206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1152" y="528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41" name="Line 207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1152" y="1392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42" name="Line 208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288" y="1392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43" name="Line 209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720" y="960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44" name="Line 210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1632" y="960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45" name="Line 211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1632" y="1824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46" name="Line 212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720" y="1824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</p:grpSp>
            </p:grpSp>
            <p:grpSp>
              <p:nvGrpSpPr>
                <p:cNvPr id="61" name="Group 308"/>
                <p:cNvGrpSpPr>
                  <a:grpSpLocks/>
                </p:cNvGrpSpPr>
                <p:nvPr userDrawn="1"/>
              </p:nvGrpSpPr>
              <p:grpSpPr bwMode="auto">
                <a:xfrm>
                  <a:off x="3687" y="144"/>
                  <a:ext cx="975" cy="4012"/>
                  <a:chOff x="3687" y="144"/>
                  <a:chExt cx="975" cy="4012"/>
                </a:xfrm>
              </p:grpSpPr>
              <p:grpSp>
                <p:nvGrpSpPr>
                  <p:cNvPr id="99" name="Group 302"/>
                  <p:cNvGrpSpPr>
                    <a:grpSpLocks/>
                  </p:cNvGrpSpPr>
                  <p:nvPr userDrawn="1"/>
                </p:nvGrpSpPr>
                <p:grpSpPr bwMode="auto">
                  <a:xfrm>
                    <a:off x="3687" y="144"/>
                    <a:ext cx="975" cy="947"/>
                    <a:chOff x="3687" y="144"/>
                    <a:chExt cx="975" cy="947"/>
                  </a:xfrm>
                </p:grpSpPr>
                <p:sp>
                  <p:nvSpPr>
                    <p:cNvPr id="127" name="Line 215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3687" y="144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28" name="Line 216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4188" y="144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29" name="Line 217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4188" y="645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30" name="Line 218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3687" y="645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31" name="Line 219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3938" y="395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32" name="Line 220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4467" y="395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33" name="Line 221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4467" y="896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34" name="Line 222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3938" y="896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</p:grpSp>
              <p:grpSp>
                <p:nvGrpSpPr>
                  <p:cNvPr id="100" name="Group 223"/>
                  <p:cNvGrpSpPr>
                    <a:grpSpLocks/>
                  </p:cNvGrpSpPr>
                  <p:nvPr/>
                </p:nvGrpSpPr>
                <p:grpSpPr bwMode="auto">
                  <a:xfrm>
                    <a:off x="3687" y="1166"/>
                    <a:ext cx="975" cy="947"/>
                    <a:chOff x="288" y="528"/>
                    <a:chExt cx="1680" cy="1632"/>
                  </a:xfrm>
                </p:grpSpPr>
                <p:sp>
                  <p:nvSpPr>
                    <p:cNvPr id="119" name="Line 224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288" y="528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20" name="Line 225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1152" y="528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21" name="Line 226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1152" y="1392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22" name="Line 227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288" y="1392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23" name="Line 228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720" y="960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24" name="Line 229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1632" y="960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25" name="Line 230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1632" y="1824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26" name="Line 231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720" y="1824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</p:grpSp>
              <p:grpSp>
                <p:nvGrpSpPr>
                  <p:cNvPr id="101" name="Group 232"/>
                  <p:cNvGrpSpPr>
                    <a:grpSpLocks/>
                  </p:cNvGrpSpPr>
                  <p:nvPr/>
                </p:nvGrpSpPr>
                <p:grpSpPr bwMode="auto">
                  <a:xfrm>
                    <a:off x="3687" y="2187"/>
                    <a:ext cx="975" cy="947"/>
                    <a:chOff x="288" y="528"/>
                    <a:chExt cx="1680" cy="1632"/>
                  </a:xfrm>
                </p:grpSpPr>
                <p:sp>
                  <p:nvSpPr>
                    <p:cNvPr id="111" name="Line 233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288" y="528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12" name="Line 234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1152" y="528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13" name="Line 235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1152" y="1392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14" name="Line 236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288" y="1392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15" name="Line 237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720" y="960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16" name="Line 238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1632" y="960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17" name="Line 239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1632" y="1824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18" name="Line 240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720" y="1824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</p:grpSp>
              <p:grpSp>
                <p:nvGrpSpPr>
                  <p:cNvPr id="102" name="Group 241"/>
                  <p:cNvGrpSpPr>
                    <a:grpSpLocks/>
                  </p:cNvGrpSpPr>
                  <p:nvPr/>
                </p:nvGrpSpPr>
                <p:grpSpPr bwMode="auto">
                  <a:xfrm>
                    <a:off x="3687" y="3209"/>
                    <a:ext cx="975" cy="947"/>
                    <a:chOff x="288" y="528"/>
                    <a:chExt cx="1680" cy="1632"/>
                  </a:xfrm>
                </p:grpSpPr>
                <p:sp>
                  <p:nvSpPr>
                    <p:cNvPr id="103" name="Line 242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288" y="528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04" name="Line 243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1152" y="528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05" name="Line 244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1152" y="1392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06" name="Line 245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288" y="1392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07" name="Line 246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720" y="960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08" name="Line 247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1632" y="960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09" name="Line 248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1632" y="1824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10" name="Line 249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720" y="1824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</p:grpSp>
            </p:grpSp>
            <p:grpSp>
              <p:nvGrpSpPr>
                <p:cNvPr id="62" name="Group 307"/>
                <p:cNvGrpSpPr>
                  <a:grpSpLocks/>
                </p:cNvGrpSpPr>
                <p:nvPr userDrawn="1"/>
              </p:nvGrpSpPr>
              <p:grpSpPr bwMode="auto">
                <a:xfrm>
                  <a:off x="4755" y="144"/>
                  <a:ext cx="975" cy="4012"/>
                  <a:chOff x="4755" y="144"/>
                  <a:chExt cx="975" cy="4012"/>
                </a:xfrm>
              </p:grpSpPr>
              <p:grpSp>
                <p:nvGrpSpPr>
                  <p:cNvPr id="63" name="Group 301"/>
                  <p:cNvGrpSpPr>
                    <a:grpSpLocks/>
                  </p:cNvGrpSpPr>
                  <p:nvPr userDrawn="1"/>
                </p:nvGrpSpPr>
                <p:grpSpPr bwMode="auto">
                  <a:xfrm>
                    <a:off x="4755" y="144"/>
                    <a:ext cx="975" cy="947"/>
                    <a:chOff x="4755" y="144"/>
                    <a:chExt cx="975" cy="947"/>
                  </a:xfrm>
                </p:grpSpPr>
                <p:sp>
                  <p:nvSpPr>
                    <p:cNvPr id="91" name="Line 252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4755" y="144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92" name="Line 253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5256" y="144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93" name="Line 254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5256" y="645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94" name="Line 255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4755" y="645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95" name="Line 256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5006" y="395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96" name="Line 257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5535" y="395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97" name="Line 258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5535" y="896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98" name="Line 259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5006" y="896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</p:grpSp>
              <p:grpSp>
                <p:nvGrpSpPr>
                  <p:cNvPr id="64" name="Group 260"/>
                  <p:cNvGrpSpPr>
                    <a:grpSpLocks/>
                  </p:cNvGrpSpPr>
                  <p:nvPr/>
                </p:nvGrpSpPr>
                <p:grpSpPr bwMode="auto">
                  <a:xfrm>
                    <a:off x="4755" y="1166"/>
                    <a:ext cx="975" cy="947"/>
                    <a:chOff x="288" y="528"/>
                    <a:chExt cx="1680" cy="1632"/>
                  </a:xfrm>
                </p:grpSpPr>
                <p:sp>
                  <p:nvSpPr>
                    <p:cNvPr id="83" name="Line 261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288" y="528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84" name="Line 262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1152" y="528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85" name="Line 263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1152" y="1392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86" name="Line 264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288" y="1392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87" name="Line 265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720" y="960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88" name="Line 266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1632" y="960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89" name="Line 267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1632" y="1824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90" name="Line 268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720" y="1824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</p:grpSp>
              <p:grpSp>
                <p:nvGrpSpPr>
                  <p:cNvPr id="65" name="Group 269"/>
                  <p:cNvGrpSpPr>
                    <a:grpSpLocks/>
                  </p:cNvGrpSpPr>
                  <p:nvPr/>
                </p:nvGrpSpPr>
                <p:grpSpPr bwMode="auto">
                  <a:xfrm>
                    <a:off x="4755" y="2187"/>
                    <a:ext cx="975" cy="947"/>
                    <a:chOff x="288" y="528"/>
                    <a:chExt cx="1680" cy="1632"/>
                  </a:xfrm>
                </p:grpSpPr>
                <p:sp>
                  <p:nvSpPr>
                    <p:cNvPr id="75" name="Line 270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288" y="528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76" name="Line 271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1152" y="528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77" name="Line 272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1152" y="1392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78" name="Line 273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288" y="1392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79" name="Line 274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720" y="960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80" name="Line 275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1632" y="960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81" name="Line 276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1632" y="1824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82" name="Line 277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720" y="1824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</p:grpSp>
              <p:grpSp>
                <p:nvGrpSpPr>
                  <p:cNvPr id="66" name="Group 278"/>
                  <p:cNvGrpSpPr>
                    <a:grpSpLocks/>
                  </p:cNvGrpSpPr>
                  <p:nvPr/>
                </p:nvGrpSpPr>
                <p:grpSpPr bwMode="auto">
                  <a:xfrm>
                    <a:off x="4755" y="3209"/>
                    <a:ext cx="975" cy="947"/>
                    <a:chOff x="288" y="528"/>
                    <a:chExt cx="1680" cy="1632"/>
                  </a:xfrm>
                </p:grpSpPr>
                <p:sp>
                  <p:nvSpPr>
                    <p:cNvPr id="67" name="Line 279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288" y="528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68" name="Line 280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1152" y="528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69" name="Line 281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1152" y="1392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70" name="Line 282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288" y="1392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71" name="Line 283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720" y="960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72" name="Line 284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1632" y="960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73" name="Line 285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1632" y="1824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74" name="Line 286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720" y="1824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</p:grpSp>
            </p:grpSp>
          </p:grpSp>
          <p:grpSp>
            <p:nvGrpSpPr>
              <p:cNvPr id="38" name="Group 306"/>
              <p:cNvGrpSpPr>
                <a:grpSpLocks/>
              </p:cNvGrpSpPr>
              <p:nvPr userDrawn="1"/>
            </p:nvGrpSpPr>
            <p:grpSpPr bwMode="auto">
              <a:xfrm>
                <a:off x="3" y="68"/>
                <a:ext cx="5730" cy="0"/>
                <a:chOff x="3" y="68"/>
                <a:chExt cx="5730" cy="0"/>
              </a:xfrm>
            </p:grpSpPr>
            <p:sp>
              <p:nvSpPr>
                <p:cNvPr id="39" name="Line 290"/>
                <p:cNvSpPr>
                  <a:spLocks noChangeShapeType="1"/>
                </p:cNvSpPr>
                <p:nvPr userDrawn="1"/>
              </p:nvSpPr>
              <p:spPr bwMode="hidden">
                <a:xfrm rot="-5400000">
                  <a:off x="198" y="-127"/>
                  <a:ext cx="0" cy="390"/>
                </a:xfrm>
                <a:prstGeom prst="line">
                  <a:avLst/>
                </a:prstGeom>
                <a:noFill/>
                <a:ln w="28575">
                  <a:pattFill prst="pct25">
                    <a:fgClr>
                      <a:schemeClr val="bg2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fr-FR" sz="3600">
                    <a:solidFill>
                      <a:srgbClr val="8383AD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40" name="Line 291"/>
                <p:cNvSpPr>
                  <a:spLocks noChangeShapeType="1"/>
                </p:cNvSpPr>
                <p:nvPr userDrawn="1"/>
              </p:nvSpPr>
              <p:spPr bwMode="hidden">
                <a:xfrm rot="-5400000">
                  <a:off x="737" y="-127"/>
                  <a:ext cx="0" cy="390"/>
                </a:xfrm>
                <a:prstGeom prst="line">
                  <a:avLst/>
                </a:prstGeom>
                <a:noFill/>
                <a:ln w="28575">
                  <a:pattFill prst="pct25">
                    <a:fgClr>
                      <a:schemeClr val="bg2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fr-FR" sz="3600">
                    <a:solidFill>
                      <a:srgbClr val="8383AD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41" name="Line 292"/>
                <p:cNvSpPr>
                  <a:spLocks noChangeShapeType="1"/>
                </p:cNvSpPr>
                <p:nvPr userDrawn="1"/>
              </p:nvSpPr>
              <p:spPr bwMode="hidden">
                <a:xfrm rot="-5400000">
                  <a:off x="1266" y="-127"/>
                  <a:ext cx="0" cy="390"/>
                </a:xfrm>
                <a:prstGeom prst="line">
                  <a:avLst/>
                </a:prstGeom>
                <a:noFill/>
                <a:ln w="28575">
                  <a:pattFill prst="pct25">
                    <a:fgClr>
                      <a:schemeClr val="bg2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fr-FR" sz="3600">
                    <a:solidFill>
                      <a:srgbClr val="8383AD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42" name="Line 293"/>
                <p:cNvSpPr>
                  <a:spLocks noChangeShapeType="1"/>
                </p:cNvSpPr>
                <p:nvPr userDrawn="1"/>
              </p:nvSpPr>
              <p:spPr bwMode="hidden">
                <a:xfrm rot="-5400000">
                  <a:off x="1805" y="-127"/>
                  <a:ext cx="0" cy="390"/>
                </a:xfrm>
                <a:prstGeom prst="line">
                  <a:avLst/>
                </a:prstGeom>
                <a:noFill/>
                <a:ln w="28575">
                  <a:pattFill prst="pct25">
                    <a:fgClr>
                      <a:schemeClr val="bg2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fr-FR" sz="3600">
                    <a:solidFill>
                      <a:srgbClr val="8383AD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43" name="Line 294"/>
                <p:cNvSpPr>
                  <a:spLocks noChangeShapeType="1"/>
                </p:cNvSpPr>
                <p:nvPr userDrawn="1"/>
              </p:nvSpPr>
              <p:spPr bwMode="hidden">
                <a:xfrm rot="-5400000">
                  <a:off x="2334" y="-127"/>
                  <a:ext cx="0" cy="390"/>
                </a:xfrm>
                <a:prstGeom prst="line">
                  <a:avLst/>
                </a:prstGeom>
                <a:noFill/>
                <a:ln w="28575">
                  <a:pattFill prst="pct25">
                    <a:fgClr>
                      <a:schemeClr val="bg2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fr-FR" sz="3600">
                    <a:solidFill>
                      <a:srgbClr val="8383AD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44" name="Line 295"/>
                <p:cNvSpPr>
                  <a:spLocks noChangeShapeType="1"/>
                </p:cNvSpPr>
                <p:nvPr userDrawn="1"/>
              </p:nvSpPr>
              <p:spPr bwMode="hidden">
                <a:xfrm rot="-5400000">
                  <a:off x="2873" y="-127"/>
                  <a:ext cx="0" cy="390"/>
                </a:xfrm>
                <a:prstGeom prst="line">
                  <a:avLst/>
                </a:prstGeom>
                <a:noFill/>
                <a:ln w="28575">
                  <a:pattFill prst="pct25">
                    <a:fgClr>
                      <a:schemeClr val="bg2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fr-FR" sz="3600">
                    <a:solidFill>
                      <a:srgbClr val="8383AD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45" name="Line 296"/>
                <p:cNvSpPr>
                  <a:spLocks noChangeShapeType="1"/>
                </p:cNvSpPr>
                <p:nvPr userDrawn="1"/>
              </p:nvSpPr>
              <p:spPr bwMode="hidden">
                <a:xfrm rot="-5400000">
                  <a:off x="3402" y="-127"/>
                  <a:ext cx="0" cy="390"/>
                </a:xfrm>
                <a:prstGeom prst="line">
                  <a:avLst/>
                </a:prstGeom>
                <a:noFill/>
                <a:ln w="28575">
                  <a:pattFill prst="pct25">
                    <a:fgClr>
                      <a:schemeClr val="bg2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fr-FR" sz="3600">
                    <a:solidFill>
                      <a:srgbClr val="8383AD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46" name="Line 297"/>
                <p:cNvSpPr>
                  <a:spLocks noChangeShapeType="1"/>
                </p:cNvSpPr>
                <p:nvPr userDrawn="1"/>
              </p:nvSpPr>
              <p:spPr bwMode="hidden">
                <a:xfrm rot="-5400000">
                  <a:off x="3941" y="-127"/>
                  <a:ext cx="0" cy="390"/>
                </a:xfrm>
                <a:prstGeom prst="line">
                  <a:avLst/>
                </a:prstGeom>
                <a:noFill/>
                <a:ln w="28575">
                  <a:pattFill prst="pct25">
                    <a:fgClr>
                      <a:schemeClr val="bg2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fr-FR" sz="3600">
                    <a:solidFill>
                      <a:srgbClr val="8383AD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47" name="Line 298"/>
                <p:cNvSpPr>
                  <a:spLocks noChangeShapeType="1"/>
                </p:cNvSpPr>
                <p:nvPr userDrawn="1"/>
              </p:nvSpPr>
              <p:spPr bwMode="hidden">
                <a:xfrm rot="-5400000">
                  <a:off x="4470" y="-127"/>
                  <a:ext cx="0" cy="390"/>
                </a:xfrm>
                <a:prstGeom prst="line">
                  <a:avLst/>
                </a:prstGeom>
                <a:noFill/>
                <a:ln w="28575">
                  <a:pattFill prst="pct25">
                    <a:fgClr>
                      <a:schemeClr val="bg2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fr-FR" sz="3600">
                    <a:solidFill>
                      <a:srgbClr val="8383AD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48" name="Line 299"/>
                <p:cNvSpPr>
                  <a:spLocks noChangeShapeType="1"/>
                </p:cNvSpPr>
                <p:nvPr userDrawn="1"/>
              </p:nvSpPr>
              <p:spPr bwMode="hidden">
                <a:xfrm rot="-5400000">
                  <a:off x="5009" y="-127"/>
                  <a:ext cx="0" cy="390"/>
                </a:xfrm>
                <a:prstGeom prst="line">
                  <a:avLst/>
                </a:prstGeom>
                <a:noFill/>
                <a:ln w="28575">
                  <a:pattFill prst="pct25">
                    <a:fgClr>
                      <a:schemeClr val="bg2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fr-FR" sz="3600">
                    <a:solidFill>
                      <a:srgbClr val="8383AD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49" name="Line 300"/>
                <p:cNvSpPr>
                  <a:spLocks noChangeShapeType="1"/>
                </p:cNvSpPr>
                <p:nvPr userDrawn="1"/>
              </p:nvSpPr>
              <p:spPr bwMode="hidden">
                <a:xfrm rot="-5400000">
                  <a:off x="5538" y="-127"/>
                  <a:ext cx="0" cy="390"/>
                </a:xfrm>
                <a:prstGeom prst="line">
                  <a:avLst/>
                </a:prstGeom>
                <a:noFill/>
                <a:ln w="28575">
                  <a:pattFill prst="pct25">
                    <a:fgClr>
                      <a:schemeClr val="bg2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fr-FR" sz="3600">
                    <a:solidFill>
                      <a:srgbClr val="8383AD"/>
                    </a:solidFill>
                    <a:latin typeface="Times New Roman" panose="02020603050405020304" pitchFamily="18" charset="0"/>
                  </a:endParaRPr>
                </a:p>
              </p:txBody>
            </p:sp>
          </p:grpSp>
        </p:grpSp>
        <p:grpSp>
          <p:nvGrpSpPr>
            <p:cNvPr id="6" name="Group 315"/>
            <p:cNvGrpSpPr>
              <a:grpSpLocks/>
            </p:cNvGrpSpPr>
            <p:nvPr/>
          </p:nvGrpSpPr>
          <p:grpSpPr bwMode="auto">
            <a:xfrm>
              <a:off x="336" y="1200"/>
              <a:ext cx="5088" cy="1056"/>
              <a:chOff x="336" y="1200"/>
              <a:chExt cx="5088" cy="1056"/>
            </a:xfrm>
          </p:grpSpPr>
          <p:sp>
            <p:nvSpPr>
              <p:cNvPr id="32" name="Rectangle 9"/>
              <p:cNvSpPr>
                <a:spLocks noChangeArrowheads="1"/>
              </p:cNvSpPr>
              <p:nvPr userDrawn="1"/>
            </p:nvSpPr>
            <p:spPr bwMode="auto">
              <a:xfrm>
                <a:off x="2880" y="1200"/>
                <a:ext cx="2544" cy="528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fr-FR" sz="3600">
                  <a:solidFill>
                    <a:srgbClr val="8383AD"/>
                  </a:solidFill>
                </a:endParaRPr>
              </a:p>
            </p:txBody>
          </p:sp>
          <p:sp>
            <p:nvSpPr>
              <p:cNvPr id="33" name="Rectangle 10"/>
              <p:cNvSpPr>
                <a:spLocks noChangeArrowheads="1"/>
              </p:cNvSpPr>
              <p:nvPr userDrawn="1"/>
            </p:nvSpPr>
            <p:spPr bwMode="auto">
              <a:xfrm>
                <a:off x="2880" y="1728"/>
                <a:ext cx="2544" cy="528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fr-FR" sz="3600">
                  <a:solidFill>
                    <a:srgbClr val="8383AD"/>
                  </a:solidFill>
                </a:endParaRPr>
              </a:p>
            </p:txBody>
          </p:sp>
          <p:sp>
            <p:nvSpPr>
              <p:cNvPr id="34" name="Rectangle 11"/>
              <p:cNvSpPr>
                <a:spLocks noChangeArrowheads="1"/>
              </p:cNvSpPr>
              <p:nvPr userDrawn="1"/>
            </p:nvSpPr>
            <p:spPr bwMode="auto">
              <a:xfrm>
                <a:off x="336" y="1728"/>
                <a:ext cx="2544" cy="528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fr-FR" sz="3600">
                  <a:solidFill>
                    <a:srgbClr val="8383AD"/>
                  </a:solidFill>
                </a:endParaRPr>
              </a:p>
            </p:txBody>
          </p:sp>
          <p:sp>
            <p:nvSpPr>
              <p:cNvPr id="35" name="Rectangle 12"/>
              <p:cNvSpPr>
                <a:spLocks noChangeArrowheads="1"/>
              </p:cNvSpPr>
              <p:nvPr userDrawn="1"/>
            </p:nvSpPr>
            <p:spPr bwMode="auto">
              <a:xfrm>
                <a:off x="336" y="1200"/>
                <a:ext cx="2544" cy="528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fr-FR" sz="3600">
                  <a:solidFill>
                    <a:srgbClr val="8383AD"/>
                  </a:solidFill>
                </a:endParaRPr>
              </a:p>
            </p:txBody>
          </p:sp>
          <p:sp>
            <p:nvSpPr>
              <p:cNvPr id="36" name="Rectangle 13"/>
              <p:cNvSpPr>
                <a:spLocks noChangeArrowheads="1"/>
              </p:cNvSpPr>
              <p:nvPr userDrawn="1"/>
            </p:nvSpPr>
            <p:spPr bwMode="white">
              <a:xfrm>
                <a:off x="432" y="1296"/>
                <a:ext cx="4896" cy="86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fr-FR" sz="3600">
                  <a:solidFill>
                    <a:srgbClr val="8383AD"/>
                  </a:solidFill>
                </a:endParaRPr>
              </a:p>
            </p:txBody>
          </p:sp>
        </p:grpSp>
        <p:grpSp>
          <p:nvGrpSpPr>
            <p:cNvPr id="7" name="Group 287"/>
            <p:cNvGrpSpPr>
              <a:grpSpLocks/>
            </p:cNvGrpSpPr>
            <p:nvPr/>
          </p:nvGrpSpPr>
          <p:grpSpPr bwMode="auto">
            <a:xfrm>
              <a:off x="192" y="4273"/>
              <a:ext cx="5328" cy="47"/>
              <a:chOff x="192" y="3840"/>
              <a:chExt cx="5328" cy="47"/>
            </a:xfrm>
          </p:grpSpPr>
          <p:grpSp>
            <p:nvGrpSpPr>
              <p:cNvPr id="8" name="Group 73"/>
              <p:cNvGrpSpPr>
                <a:grpSpLocks/>
              </p:cNvGrpSpPr>
              <p:nvPr userDrawn="1"/>
            </p:nvGrpSpPr>
            <p:grpSpPr bwMode="auto">
              <a:xfrm>
                <a:off x="192" y="3840"/>
                <a:ext cx="624" cy="47"/>
                <a:chOff x="624" y="3706"/>
                <a:chExt cx="1056" cy="106"/>
              </a:xfrm>
            </p:grpSpPr>
            <p:sp>
              <p:nvSpPr>
                <p:cNvPr id="30" name="Rectangle 16"/>
                <p:cNvSpPr>
                  <a:spLocks noChangeArrowheads="1"/>
                </p:cNvSpPr>
                <p:nvPr userDrawn="1"/>
              </p:nvSpPr>
              <p:spPr bwMode="ltGray">
                <a:xfrm>
                  <a:off x="1152" y="3706"/>
                  <a:ext cx="528" cy="106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fr-FR" sz="3600">
                    <a:solidFill>
                      <a:srgbClr val="8383AD"/>
                    </a:solidFill>
                  </a:endParaRPr>
                </a:p>
              </p:txBody>
            </p:sp>
            <p:sp>
              <p:nvSpPr>
                <p:cNvPr id="31" name="Rectangle 17"/>
                <p:cNvSpPr>
                  <a:spLocks noChangeArrowheads="1"/>
                </p:cNvSpPr>
                <p:nvPr userDrawn="1"/>
              </p:nvSpPr>
              <p:spPr bwMode="ltGray">
                <a:xfrm>
                  <a:off x="624" y="3706"/>
                  <a:ext cx="528" cy="106"/>
                </a:xfrm>
                <a:prstGeom prst="rect">
                  <a:avLst/>
                </a:pr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fr-FR" sz="3600">
                    <a:solidFill>
                      <a:srgbClr val="8383AD"/>
                    </a:solidFill>
                  </a:endParaRPr>
                </a:p>
              </p:txBody>
            </p:sp>
          </p:grpSp>
          <p:grpSp>
            <p:nvGrpSpPr>
              <p:cNvPr id="9" name="Group 72"/>
              <p:cNvGrpSpPr>
                <a:grpSpLocks/>
              </p:cNvGrpSpPr>
              <p:nvPr userDrawn="1"/>
            </p:nvGrpSpPr>
            <p:grpSpPr bwMode="auto">
              <a:xfrm>
                <a:off x="864" y="3840"/>
                <a:ext cx="624" cy="47"/>
                <a:chOff x="624" y="3600"/>
                <a:chExt cx="1056" cy="106"/>
              </a:xfrm>
            </p:grpSpPr>
            <p:sp>
              <p:nvSpPr>
                <p:cNvPr id="28" name="Rectangle 15"/>
                <p:cNvSpPr>
                  <a:spLocks noChangeArrowheads="1"/>
                </p:cNvSpPr>
                <p:nvPr userDrawn="1"/>
              </p:nvSpPr>
              <p:spPr bwMode="ltGray">
                <a:xfrm>
                  <a:off x="1152" y="3600"/>
                  <a:ext cx="528" cy="106"/>
                </a:xfrm>
                <a:prstGeom prst="rect">
                  <a:avLst/>
                </a:prstGeom>
                <a:solidFill>
                  <a:schemeClr val="accent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fr-FR" sz="3600">
                    <a:solidFill>
                      <a:srgbClr val="8383AD"/>
                    </a:solidFill>
                  </a:endParaRPr>
                </a:p>
              </p:txBody>
            </p:sp>
            <p:sp>
              <p:nvSpPr>
                <p:cNvPr id="29" name="Rectangle 18"/>
                <p:cNvSpPr>
                  <a:spLocks noChangeArrowheads="1"/>
                </p:cNvSpPr>
                <p:nvPr userDrawn="1"/>
              </p:nvSpPr>
              <p:spPr bwMode="ltGray">
                <a:xfrm>
                  <a:off x="624" y="3600"/>
                  <a:ext cx="528" cy="106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fr-FR" sz="3600">
                    <a:solidFill>
                      <a:srgbClr val="8383AD"/>
                    </a:solidFill>
                  </a:endParaRPr>
                </a:p>
              </p:txBody>
            </p:sp>
          </p:grpSp>
          <p:grpSp>
            <p:nvGrpSpPr>
              <p:cNvPr id="10" name="Group 74"/>
              <p:cNvGrpSpPr>
                <a:grpSpLocks/>
              </p:cNvGrpSpPr>
              <p:nvPr userDrawn="1"/>
            </p:nvGrpSpPr>
            <p:grpSpPr bwMode="auto">
              <a:xfrm>
                <a:off x="1536" y="3840"/>
                <a:ext cx="624" cy="47"/>
                <a:chOff x="624" y="3706"/>
                <a:chExt cx="1056" cy="106"/>
              </a:xfrm>
            </p:grpSpPr>
            <p:sp>
              <p:nvSpPr>
                <p:cNvPr id="26" name="Rectangle 75"/>
                <p:cNvSpPr>
                  <a:spLocks noChangeArrowheads="1"/>
                </p:cNvSpPr>
                <p:nvPr userDrawn="1"/>
              </p:nvSpPr>
              <p:spPr bwMode="ltGray">
                <a:xfrm>
                  <a:off x="1152" y="3706"/>
                  <a:ext cx="528" cy="106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fr-FR" sz="3600">
                    <a:solidFill>
                      <a:srgbClr val="8383AD"/>
                    </a:solidFill>
                  </a:endParaRPr>
                </a:p>
              </p:txBody>
            </p:sp>
            <p:sp>
              <p:nvSpPr>
                <p:cNvPr id="27" name="Rectangle 76"/>
                <p:cNvSpPr>
                  <a:spLocks noChangeArrowheads="1"/>
                </p:cNvSpPr>
                <p:nvPr userDrawn="1"/>
              </p:nvSpPr>
              <p:spPr bwMode="ltGray">
                <a:xfrm>
                  <a:off x="624" y="3706"/>
                  <a:ext cx="528" cy="106"/>
                </a:xfrm>
                <a:prstGeom prst="rect">
                  <a:avLst/>
                </a:pr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fr-FR" sz="3600">
                    <a:solidFill>
                      <a:srgbClr val="8383AD"/>
                    </a:solidFill>
                  </a:endParaRPr>
                </a:p>
              </p:txBody>
            </p:sp>
          </p:grpSp>
          <p:grpSp>
            <p:nvGrpSpPr>
              <p:cNvPr id="11" name="Group 77"/>
              <p:cNvGrpSpPr>
                <a:grpSpLocks/>
              </p:cNvGrpSpPr>
              <p:nvPr userDrawn="1"/>
            </p:nvGrpSpPr>
            <p:grpSpPr bwMode="auto">
              <a:xfrm>
                <a:off x="2208" y="3840"/>
                <a:ext cx="624" cy="47"/>
                <a:chOff x="624" y="3600"/>
                <a:chExt cx="1056" cy="106"/>
              </a:xfrm>
            </p:grpSpPr>
            <p:sp>
              <p:nvSpPr>
                <p:cNvPr id="24" name="Rectangle 78"/>
                <p:cNvSpPr>
                  <a:spLocks noChangeArrowheads="1"/>
                </p:cNvSpPr>
                <p:nvPr userDrawn="1"/>
              </p:nvSpPr>
              <p:spPr bwMode="ltGray">
                <a:xfrm>
                  <a:off x="1152" y="3600"/>
                  <a:ext cx="528" cy="106"/>
                </a:xfrm>
                <a:prstGeom prst="rect">
                  <a:avLst/>
                </a:prstGeom>
                <a:solidFill>
                  <a:schemeClr val="accent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fr-FR" sz="3600">
                    <a:solidFill>
                      <a:srgbClr val="8383AD"/>
                    </a:solidFill>
                  </a:endParaRPr>
                </a:p>
              </p:txBody>
            </p:sp>
            <p:sp>
              <p:nvSpPr>
                <p:cNvPr id="25" name="Rectangle 79"/>
                <p:cNvSpPr>
                  <a:spLocks noChangeArrowheads="1"/>
                </p:cNvSpPr>
                <p:nvPr userDrawn="1"/>
              </p:nvSpPr>
              <p:spPr bwMode="ltGray">
                <a:xfrm>
                  <a:off x="624" y="3600"/>
                  <a:ext cx="528" cy="106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fr-FR" sz="3600">
                    <a:solidFill>
                      <a:srgbClr val="8383AD"/>
                    </a:solidFill>
                  </a:endParaRPr>
                </a:p>
              </p:txBody>
            </p:sp>
          </p:grpSp>
          <p:grpSp>
            <p:nvGrpSpPr>
              <p:cNvPr id="12" name="Group 80"/>
              <p:cNvGrpSpPr>
                <a:grpSpLocks/>
              </p:cNvGrpSpPr>
              <p:nvPr userDrawn="1"/>
            </p:nvGrpSpPr>
            <p:grpSpPr bwMode="auto">
              <a:xfrm>
                <a:off x="2880" y="3840"/>
                <a:ext cx="624" cy="47"/>
                <a:chOff x="624" y="3706"/>
                <a:chExt cx="1056" cy="106"/>
              </a:xfrm>
            </p:grpSpPr>
            <p:sp>
              <p:nvSpPr>
                <p:cNvPr id="22" name="Rectangle 21"/>
                <p:cNvSpPr>
                  <a:spLocks noChangeArrowheads="1"/>
                </p:cNvSpPr>
                <p:nvPr userDrawn="1"/>
              </p:nvSpPr>
              <p:spPr bwMode="ltGray">
                <a:xfrm>
                  <a:off x="1152" y="3706"/>
                  <a:ext cx="528" cy="106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fr-FR" sz="3600">
                    <a:solidFill>
                      <a:srgbClr val="8383AD"/>
                    </a:solidFill>
                  </a:endParaRPr>
                </a:p>
              </p:txBody>
            </p:sp>
            <p:sp>
              <p:nvSpPr>
                <p:cNvPr id="23" name="Rectangle 22"/>
                <p:cNvSpPr>
                  <a:spLocks noChangeArrowheads="1"/>
                </p:cNvSpPr>
                <p:nvPr userDrawn="1"/>
              </p:nvSpPr>
              <p:spPr bwMode="ltGray">
                <a:xfrm>
                  <a:off x="624" y="3706"/>
                  <a:ext cx="528" cy="106"/>
                </a:xfrm>
                <a:prstGeom prst="rect">
                  <a:avLst/>
                </a:pr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fr-FR" sz="3600">
                    <a:solidFill>
                      <a:srgbClr val="8383AD"/>
                    </a:solidFill>
                  </a:endParaRPr>
                </a:p>
              </p:txBody>
            </p:sp>
          </p:grpSp>
          <p:grpSp>
            <p:nvGrpSpPr>
              <p:cNvPr id="13" name="Group 83"/>
              <p:cNvGrpSpPr>
                <a:grpSpLocks/>
              </p:cNvGrpSpPr>
              <p:nvPr userDrawn="1"/>
            </p:nvGrpSpPr>
            <p:grpSpPr bwMode="auto">
              <a:xfrm>
                <a:off x="3552" y="3840"/>
                <a:ext cx="624" cy="47"/>
                <a:chOff x="624" y="3600"/>
                <a:chExt cx="1056" cy="106"/>
              </a:xfrm>
            </p:grpSpPr>
            <p:sp>
              <p:nvSpPr>
                <p:cNvPr id="20" name="Rectangle 84"/>
                <p:cNvSpPr>
                  <a:spLocks noChangeArrowheads="1"/>
                </p:cNvSpPr>
                <p:nvPr userDrawn="1"/>
              </p:nvSpPr>
              <p:spPr bwMode="ltGray">
                <a:xfrm>
                  <a:off x="1152" y="3600"/>
                  <a:ext cx="528" cy="106"/>
                </a:xfrm>
                <a:prstGeom prst="rect">
                  <a:avLst/>
                </a:prstGeom>
                <a:solidFill>
                  <a:schemeClr val="accent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fr-FR" sz="3600">
                    <a:solidFill>
                      <a:srgbClr val="8383AD"/>
                    </a:solidFill>
                  </a:endParaRPr>
                </a:p>
              </p:txBody>
            </p:sp>
            <p:sp>
              <p:nvSpPr>
                <p:cNvPr id="21" name="Rectangle 85"/>
                <p:cNvSpPr>
                  <a:spLocks noChangeArrowheads="1"/>
                </p:cNvSpPr>
                <p:nvPr userDrawn="1"/>
              </p:nvSpPr>
              <p:spPr bwMode="ltGray">
                <a:xfrm>
                  <a:off x="624" y="3600"/>
                  <a:ext cx="528" cy="106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fr-FR" sz="3600">
                    <a:solidFill>
                      <a:srgbClr val="8383AD"/>
                    </a:solidFill>
                  </a:endParaRPr>
                </a:p>
              </p:txBody>
            </p:sp>
          </p:grpSp>
          <p:grpSp>
            <p:nvGrpSpPr>
              <p:cNvPr id="14" name="Group 86"/>
              <p:cNvGrpSpPr>
                <a:grpSpLocks/>
              </p:cNvGrpSpPr>
              <p:nvPr userDrawn="1"/>
            </p:nvGrpSpPr>
            <p:grpSpPr bwMode="auto">
              <a:xfrm>
                <a:off x="4224" y="3840"/>
                <a:ext cx="624" cy="47"/>
                <a:chOff x="624" y="3706"/>
                <a:chExt cx="1056" cy="106"/>
              </a:xfrm>
            </p:grpSpPr>
            <p:sp>
              <p:nvSpPr>
                <p:cNvPr id="18" name="Rectangle 87"/>
                <p:cNvSpPr>
                  <a:spLocks noChangeArrowheads="1"/>
                </p:cNvSpPr>
                <p:nvPr userDrawn="1"/>
              </p:nvSpPr>
              <p:spPr bwMode="ltGray">
                <a:xfrm>
                  <a:off x="1152" y="3706"/>
                  <a:ext cx="528" cy="106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fr-FR" sz="3600">
                    <a:solidFill>
                      <a:srgbClr val="8383AD"/>
                    </a:solidFill>
                  </a:endParaRPr>
                </a:p>
              </p:txBody>
            </p:sp>
            <p:sp>
              <p:nvSpPr>
                <p:cNvPr id="19" name="Rectangle 88"/>
                <p:cNvSpPr>
                  <a:spLocks noChangeArrowheads="1"/>
                </p:cNvSpPr>
                <p:nvPr userDrawn="1"/>
              </p:nvSpPr>
              <p:spPr bwMode="ltGray">
                <a:xfrm>
                  <a:off x="624" y="3706"/>
                  <a:ext cx="528" cy="106"/>
                </a:xfrm>
                <a:prstGeom prst="rect">
                  <a:avLst/>
                </a:pr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fr-FR" sz="3600">
                    <a:solidFill>
                      <a:srgbClr val="8383AD"/>
                    </a:solidFill>
                  </a:endParaRPr>
                </a:p>
              </p:txBody>
            </p:sp>
          </p:grpSp>
          <p:grpSp>
            <p:nvGrpSpPr>
              <p:cNvPr id="15" name="Group 89"/>
              <p:cNvGrpSpPr>
                <a:grpSpLocks/>
              </p:cNvGrpSpPr>
              <p:nvPr userDrawn="1"/>
            </p:nvGrpSpPr>
            <p:grpSpPr bwMode="auto">
              <a:xfrm>
                <a:off x="4896" y="3840"/>
                <a:ext cx="624" cy="47"/>
                <a:chOff x="624" y="3600"/>
                <a:chExt cx="1056" cy="106"/>
              </a:xfrm>
            </p:grpSpPr>
            <p:sp>
              <p:nvSpPr>
                <p:cNvPr id="16" name="Rectangle 90"/>
                <p:cNvSpPr>
                  <a:spLocks noChangeArrowheads="1"/>
                </p:cNvSpPr>
                <p:nvPr userDrawn="1"/>
              </p:nvSpPr>
              <p:spPr bwMode="ltGray">
                <a:xfrm>
                  <a:off x="1152" y="3600"/>
                  <a:ext cx="528" cy="106"/>
                </a:xfrm>
                <a:prstGeom prst="rect">
                  <a:avLst/>
                </a:prstGeom>
                <a:solidFill>
                  <a:schemeClr val="accent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fr-FR" sz="3600">
                    <a:solidFill>
                      <a:srgbClr val="8383AD"/>
                    </a:solidFill>
                  </a:endParaRPr>
                </a:p>
              </p:txBody>
            </p:sp>
            <p:sp>
              <p:nvSpPr>
                <p:cNvPr id="17" name="Rectangle 91"/>
                <p:cNvSpPr>
                  <a:spLocks noChangeArrowheads="1"/>
                </p:cNvSpPr>
                <p:nvPr userDrawn="1"/>
              </p:nvSpPr>
              <p:spPr bwMode="ltGray">
                <a:xfrm>
                  <a:off x="624" y="3600"/>
                  <a:ext cx="528" cy="106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fr-FR" sz="3600">
                    <a:solidFill>
                      <a:srgbClr val="8383AD"/>
                    </a:solidFill>
                  </a:endParaRPr>
                </a:p>
              </p:txBody>
            </p:sp>
          </p:grpSp>
        </p:grpSp>
      </p:grpSp>
      <p:pic>
        <p:nvPicPr>
          <p:cNvPr id="243" name="Picture 319" descr="posbul1a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1484" y="3403601"/>
            <a:ext cx="328083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2133600"/>
            <a:ext cx="103632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 noProof="0"/>
              <a:t>Cliquez pour modifier le style du titre du masque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 anchor="ctr"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fr-FR" noProof="0"/>
              <a:t>Cliquez pour modifier le style des sous-titres du masque</a:t>
            </a:r>
          </a:p>
        </p:txBody>
      </p:sp>
      <p:sp>
        <p:nvSpPr>
          <p:cNvPr id="24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144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404176"/>
              </a:solidFill>
            </a:endParaRPr>
          </a:p>
        </p:txBody>
      </p:sp>
      <p:sp>
        <p:nvSpPr>
          <p:cNvPr id="24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404176"/>
              </a:solidFill>
            </a:endParaRPr>
          </a:p>
        </p:txBody>
      </p:sp>
      <p:sp>
        <p:nvSpPr>
          <p:cNvPr id="24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376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9B7F4F-3F25-42C7-B62E-00C72340A70A}" type="slidenum">
              <a:rPr lang="fr-FR">
                <a:solidFill>
                  <a:srgbClr val="404176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40417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40938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404176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404176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C2D8D7-32E6-4701-B83D-FEA8CDA2AE89}" type="slidenum">
              <a:rPr lang="fr-FR">
                <a:solidFill>
                  <a:srgbClr val="404176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40417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77197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686800" y="609600"/>
            <a:ext cx="2590800" cy="5486400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7569200" cy="5486400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404176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404176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B5C551-1885-4351-9F54-E04CE523CD32}" type="slidenum">
              <a:rPr lang="fr-FR">
                <a:solidFill>
                  <a:srgbClr val="404176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40417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68464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re. Text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404176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404176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E366A1-43E8-4228-ADEC-A0FA28F8C3D9}" type="slidenum">
              <a:rPr lang="fr-FR">
                <a:solidFill>
                  <a:srgbClr val="404176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40417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31749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re. Texte et 2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2"/>
          </p:nvPr>
        </p:nvSpPr>
        <p:spPr>
          <a:xfrm>
            <a:off x="6197600" y="1981200"/>
            <a:ext cx="5080000" cy="1981200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3"/>
          </p:nvPr>
        </p:nvSpPr>
        <p:spPr>
          <a:xfrm>
            <a:off x="6197600" y="4114800"/>
            <a:ext cx="5080000" cy="1981200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404176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404176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E7E54E-16BD-4056-A73D-F6D53DA2934B}" type="slidenum">
              <a:rPr lang="fr-FR">
                <a:solidFill>
                  <a:srgbClr val="404176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40417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62030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re et diagram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graphique 2"/>
          <p:cNvSpPr>
            <a:spLocks noGrp="1"/>
          </p:cNvSpPr>
          <p:nvPr>
            <p:ph type="chart" idx="1"/>
          </p:nvPr>
        </p:nvSpPr>
        <p:spPr>
          <a:xfrm>
            <a:off x="914400" y="1981200"/>
            <a:ext cx="10363200" cy="4114800"/>
          </a:xfrm>
        </p:spPr>
        <p:txBody>
          <a:bodyPr/>
          <a:lstStyle/>
          <a:p>
            <a:pPr lvl="0"/>
            <a:endParaRPr lang="fr-FR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404176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404176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B7D575-05DC-4DCC-A199-2D0971EBA033}" type="slidenum">
              <a:rPr lang="fr-FR">
                <a:solidFill>
                  <a:srgbClr val="404176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40417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27570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re et table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ableau 2"/>
          <p:cNvSpPr>
            <a:spLocks noGrp="1"/>
          </p:cNvSpPr>
          <p:nvPr>
            <p:ph type="tbl" idx="1"/>
          </p:nvPr>
        </p:nvSpPr>
        <p:spPr>
          <a:xfrm>
            <a:off x="914400" y="1981200"/>
            <a:ext cx="10363200" cy="4114800"/>
          </a:xfrm>
        </p:spPr>
        <p:txBody>
          <a:bodyPr/>
          <a:lstStyle/>
          <a:p>
            <a:pPr lvl="0"/>
            <a:endParaRPr lang="fr-FR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404176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404176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62E95C-6B87-4C0E-BC93-43B80C023DF8}" type="slidenum">
              <a:rPr lang="fr-FR">
                <a:solidFill>
                  <a:srgbClr val="404176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40417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2148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18"/>
          <p:cNvGrpSpPr>
            <a:grpSpLocks/>
          </p:cNvGrpSpPr>
          <p:nvPr/>
        </p:nvGrpSpPr>
        <p:grpSpPr bwMode="auto">
          <a:xfrm>
            <a:off x="0" y="107950"/>
            <a:ext cx="12134851" cy="6750050"/>
            <a:chOff x="0" y="68"/>
            <a:chExt cx="5733" cy="4252"/>
          </a:xfrm>
        </p:grpSpPr>
        <p:grpSp>
          <p:nvGrpSpPr>
            <p:cNvPr id="5" name="Group 313"/>
            <p:cNvGrpSpPr>
              <a:grpSpLocks/>
            </p:cNvGrpSpPr>
            <p:nvPr/>
          </p:nvGrpSpPr>
          <p:grpSpPr bwMode="auto">
            <a:xfrm>
              <a:off x="0" y="68"/>
              <a:ext cx="5733" cy="4088"/>
              <a:chOff x="0" y="68"/>
              <a:chExt cx="5733" cy="4088"/>
            </a:xfrm>
          </p:grpSpPr>
          <p:grpSp>
            <p:nvGrpSpPr>
              <p:cNvPr id="37" name="Group 312"/>
              <p:cNvGrpSpPr>
                <a:grpSpLocks/>
              </p:cNvGrpSpPr>
              <p:nvPr userDrawn="1"/>
            </p:nvGrpSpPr>
            <p:grpSpPr bwMode="auto">
              <a:xfrm>
                <a:off x="0" y="144"/>
                <a:ext cx="5730" cy="4012"/>
                <a:chOff x="0" y="144"/>
                <a:chExt cx="5730" cy="4012"/>
              </a:xfrm>
            </p:grpSpPr>
            <p:sp>
              <p:nvSpPr>
                <p:cNvPr id="50" name="Line 94"/>
                <p:cNvSpPr>
                  <a:spLocks noChangeShapeType="1"/>
                </p:cNvSpPr>
                <p:nvPr/>
              </p:nvSpPr>
              <p:spPr bwMode="hidden">
                <a:xfrm rot="-5400000">
                  <a:off x="195" y="395"/>
                  <a:ext cx="0" cy="390"/>
                </a:xfrm>
                <a:prstGeom prst="line">
                  <a:avLst/>
                </a:prstGeom>
                <a:noFill/>
                <a:ln w="28575">
                  <a:pattFill prst="pct25">
                    <a:fgClr>
                      <a:schemeClr val="bg2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fr-FR" sz="3600">
                    <a:solidFill>
                      <a:srgbClr val="8383AD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51" name="Line 95"/>
                <p:cNvSpPr>
                  <a:spLocks noChangeShapeType="1"/>
                </p:cNvSpPr>
                <p:nvPr/>
              </p:nvSpPr>
              <p:spPr bwMode="hidden">
                <a:xfrm rot="-5400000">
                  <a:off x="195" y="896"/>
                  <a:ext cx="0" cy="390"/>
                </a:xfrm>
                <a:prstGeom prst="line">
                  <a:avLst/>
                </a:prstGeom>
                <a:noFill/>
                <a:ln w="28575">
                  <a:pattFill prst="pct25">
                    <a:fgClr>
                      <a:schemeClr val="bg2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fr-FR" sz="3600">
                    <a:solidFill>
                      <a:srgbClr val="8383AD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52" name="Line 96"/>
                <p:cNvSpPr>
                  <a:spLocks noChangeShapeType="1"/>
                </p:cNvSpPr>
                <p:nvPr/>
              </p:nvSpPr>
              <p:spPr bwMode="hidden">
                <a:xfrm rot="-5400000">
                  <a:off x="195" y="1417"/>
                  <a:ext cx="0" cy="390"/>
                </a:xfrm>
                <a:prstGeom prst="line">
                  <a:avLst/>
                </a:prstGeom>
                <a:noFill/>
                <a:ln w="28575">
                  <a:pattFill prst="pct25">
                    <a:fgClr>
                      <a:schemeClr val="bg2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fr-FR" sz="3600">
                    <a:solidFill>
                      <a:srgbClr val="8383AD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53" name="Line 97"/>
                <p:cNvSpPr>
                  <a:spLocks noChangeShapeType="1"/>
                </p:cNvSpPr>
                <p:nvPr/>
              </p:nvSpPr>
              <p:spPr bwMode="hidden">
                <a:xfrm rot="-5400000">
                  <a:off x="195" y="1918"/>
                  <a:ext cx="0" cy="390"/>
                </a:xfrm>
                <a:prstGeom prst="line">
                  <a:avLst/>
                </a:prstGeom>
                <a:noFill/>
                <a:ln w="28575">
                  <a:pattFill prst="pct25">
                    <a:fgClr>
                      <a:schemeClr val="bg2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fr-FR" sz="3600">
                    <a:solidFill>
                      <a:srgbClr val="8383AD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54" name="Line 98"/>
                <p:cNvSpPr>
                  <a:spLocks noChangeShapeType="1"/>
                </p:cNvSpPr>
                <p:nvPr/>
              </p:nvSpPr>
              <p:spPr bwMode="hidden">
                <a:xfrm rot="-5400000">
                  <a:off x="195" y="2438"/>
                  <a:ext cx="0" cy="390"/>
                </a:xfrm>
                <a:prstGeom prst="line">
                  <a:avLst/>
                </a:prstGeom>
                <a:noFill/>
                <a:ln w="28575">
                  <a:pattFill prst="pct25">
                    <a:fgClr>
                      <a:schemeClr val="bg2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fr-FR" sz="3600">
                    <a:solidFill>
                      <a:srgbClr val="8383AD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55" name="Line 99"/>
                <p:cNvSpPr>
                  <a:spLocks noChangeShapeType="1"/>
                </p:cNvSpPr>
                <p:nvPr/>
              </p:nvSpPr>
              <p:spPr bwMode="hidden">
                <a:xfrm rot="-5400000">
                  <a:off x="195" y="2939"/>
                  <a:ext cx="0" cy="390"/>
                </a:xfrm>
                <a:prstGeom prst="line">
                  <a:avLst/>
                </a:prstGeom>
                <a:noFill/>
                <a:ln w="28575">
                  <a:pattFill prst="pct25">
                    <a:fgClr>
                      <a:schemeClr val="bg2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fr-FR" sz="3600">
                    <a:solidFill>
                      <a:srgbClr val="8383AD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56" name="Line 100"/>
                <p:cNvSpPr>
                  <a:spLocks noChangeShapeType="1"/>
                </p:cNvSpPr>
                <p:nvPr/>
              </p:nvSpPr>
              <p:spPr bwMode="hidden">
                <a:xfrm rot="-5400000">
                  <a:off x="195" y="3460"/>
                  <a:ext cx="0" cy="390"/>
                </a:xfrm>
                <a:prstGeom prst="line">
                  <a:avLst/>
                </a:prstGeom>
                <a:noFill/>
                <a:ln w="28575">
                  <a:pattFill prst="pct25">
                    <a:fgClr>
                      <a:schemeClr val="bg2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fr-FR" sz="3600">
                    <a:solidFill>
                      <a:srgbClr val="8383AD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57" name="Line 101"/>
                <p:cNvSpPr>
                  <a:spLocks noChangeShapeType="1"/>
                </p:cNvSpPr>
                <p:nvPr/>
              </p:nvSpPr>
              <p:spPr bwMode="hidden">
                <a:xfrm rot="-5400000">
                  <a:off x="195" y="3961"/>
                  <a:ext cx="0" cy="390"/>
                </a:xfrm>
                <a:prstGeom prst="line">
                  <a:avLst/>
                </a:prstGeom>
                <a:noFill/>
                <a:ln w="28575">
                  <a:pattFill prst="pct25">
                    <a:fgClr>
                      <a:schemeClr val="bg2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fr-FR" sz="3600">
                    <a:solidFill>
                      <a:srgbClr val="8383AD"/>
                    </a:solidFill>
                    <a:latin typeface="Times New Roman" panose="02020603050405020304" pitchFamily="18" charset="0"/>
                  </a:endParaRPr>
                </a:p>
              </p:txBody>
            </p:sp>
            <p:grpSp>
              <p:nvGrpSpPr>
                <p:cNvPr id="58" name="Group 311"/>
                <p:cNvGrpSpPr>
                  <a:grpSpLocks/>
                </p:cNvGrpSpPr>
                <p:nvPr userDrawn="1"/>
              </p:nvGrpSpPr>
              <p:grpSpPr bwMode="auto">
                <a:xfrm>
                  <a:off x="483" y="144"/>
                  <a:ext cx="975" cy="4012"/>
                  <a:chOff x="483" y="144"/>
                  <a:chExt cx="975" cy="4012"/>
                </a:xfrm>
              </p:grpSpPr>
              <p:grpSp>
                <p:nvGrpSpPr>
                  <p:cNvPr id="207" name="Group 305"/>
                  <p:cNvGrpSpPr>
                    <a:grpSpLocks/>
                  </p:cNvGrpSpPr>
                  <p:nvPr userDrawn="1"/>
                </p:nvGrpSpPr>
                <p:grpSpPr bwMode="auto">
                  <a:xfrm>
                    <a:off x="483" y="144"/>
                    <a:ext cx="975" cy="947"/>
                    <a:chOff x="483" y="144"/>
                    <a:chExt cx="975" cy="947"/>
                  </a:xfrm>
                </p:grpSpPr>
                <p:sp>
                  <p:nvSpPr>
                    <p:cNvPr id="235" name="Line 104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483" y="144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236" name="Line 105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984" y="144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237" name="Line 106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984" y="645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238" name="Line 107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483" y="645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239" name="Line 108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734" y="395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240" name="Line 109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1263" y="395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241" name="Line 110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1263" y="896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242" name="Line 111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734" y="896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</p:grpSp>
              <p:grpSp>
                <p:nvGrpSpPr>
                  <p:cNvPr id="208" name="Group 112"/>
                  <p:cNvGrpSpPr>
                    <a:grpSpLocks/>
                  </p:cNvGrpSpPr>
                  <p:nvPr/>
                </p:nvGrpSpPr>
                <p:grpSpPr bwMode="auto">
                  <a:xfrm>
                    <a:off x="483" y="1166"/>
                    <a:ext cx="975" cy="947"/>
                    <a:chOff x="288" y="528"/>
                    <a:chExt cx="1680" cy="1632"/>
                  </a:xfrm>
                </p:grpSpPr>
                <p:sp>
                  <p:nvSpPr>
                    <p:cNvPr id="227" name="Line 113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288" y="528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228" name="Line 114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1152" y="528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229" name="Line 115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1152" y="1392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230" name="Line 116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288" y="1392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231" name="Line 117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720" y="960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232" name="Line 118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1632" y="960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233" name="Line 119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1632" y="1824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234" name="Line 120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720" y="1824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</p:grpSp>
              <p:grpSp>
                <p:nvGrpSpPr>
                  <p:cNvPr id="209" name="Group 121"/>
                  <p:cNvGrpSpPr>
                    <a:grpSpLocks/>
                  </p:cNvGrpSpPr>
                  <p:nvPr/>
                </p:nvGrpSpPr>
                <p:grpSpPr bwMode="auto">
                  <a:xfrm>
                    <a:off x="483" y="2187"/>
                    <a:ext cx="975" cy="947"/>
                    <a:chOff x="288" y="528"/>
                    <a:chExt cx="1680" cy="1632"/>
                  </a:xfrm>
                </p:grpSpPr>
                <p:sp>
                  <p:nvSpPr>
                    <p:cNvPr id="219" name="Line 122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288" y="528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220" name="Line 123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1152" y="528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221" name="Line 124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1152" y="1392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222" name="Line 125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288" y="1392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223" name="Line 126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720" y="960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224" name="Line 127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1632" y="960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225" name="Line 128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1632" y="1824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226" name="Line 129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720" y="1824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</p:grpSp>
              <p:grpSp>
                <p:nvGrpSpPr>
                  <p:cNvPr id="210" name="Group 130"/>
                  <p:cNvGrpSpPr>
                    <a:grpSpLocks/>
                  </p:cNvGrpSpPr>
                  <p:nvPr/>
                </p:nvGrpSpPr>
                <p:grpSpPr bwMode="auto">
                  <a:xfrm>
                    <a:off x="483" y="3209"/>
                    <a:ext cx="975" cy="947"/>
                    <a:chOff x="288" y="528"/>
                    <a:chExt cx="1680" cy="1632"/>
                  </a:xfrm>
                </p:grpSpPr>
                <p:sp>
                  <p:nvSpPr>
                    <p:cNvPr id="211" name="Line 131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288" y="528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212" name="Line 132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1152" y="528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213" name="Line 133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1152" y="1392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214" name="Line 134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288" y="1392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215" name="Line 135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720" y="960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216" name="Line 136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1632" y="960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217" name="Line 137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1632" y="1824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218" name="Line 138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720" y="1824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</p:grpSp>
            </p:grpSp>
            <p:grpSp>
              <p:nvGrpSpPr>
                <p:cNvPr id="59" name="Group 310"/>
                <p:cNvGrpSpPr>
                  <a:grpSpLocks/>
                </p:cNvGrpSpPr>
                <p:nvPr userDrawn="1"/>
              </p:nvGrpSpPr>
              <p:grpSpPr bwMode="auto">
                <a:xfrm>
                  <a:off x="1551" y="144"/>
                  <a:ext cx="975" cy="4012"/>
                  <a:chOff x="1551" y="144"/>
                  <a:chExt cx="975" cy="4012"/>
                </a:xfrm>
              </p:grpSpPr>
              <p:grpSp>
                <p:nvGrpSpPr>
                  <p:cNvPr id="171" name="Group 304"/>
                  <p:cNvGrpSpPr>
                    <a:grpSpLocks/>
                  </p:cNvGrpSpPr>
                  <p:nvPr userDrawn="1"/>
                </p:nvGrpSpPr>
                <p:grpSpPr bwMode="auto">
                  <a:xfrm>
                    <a:off x="1551" y="144"/>
                    <a:ext cx="975" cy="947"/>
                    <a:chOff x="1551" y="144"/>
                    <a:chExt cx="975" cy="947"/>
                  </a:xfrm>
                </p:grpSpPr>
                <p:sp>
                  <p:nvSpPr>
                    <p:cNvPr id="199" name="Line 141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1551" y="144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200" name="Line 142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2052" y="144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201" name="Line 143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2052" y="645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202" name="Line 144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1551" y="645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203" name="Line 145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1802" y="395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204" name="Line 146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2331" y="395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205" name="Line 147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2331" y="896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206" name="Line 148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1802" y="896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</p:grpSp>
              <p:grpSp>
                <p:nvGrpSpPr>
                  <p:cNvPr id="172" name="Group 149"/>
                  <p:cNvGrpSpPr>
                    <a:grpSpLocks/>
                  </p:cNvGrpSpPr>
                  <p:nvPr/>
                </p:nvGrpSpPr>
                <p:grpSpPr bwMode="auto">
                  <a:xfrm>
                    <a:off x="1551" y="1166"/>
                    <a:ext cx="975" cy="947"/>
                    <a:chOff x="288" y="528"/>
                    <a:chExt cx="1680" cy="1632"/>
                  </a:xfrm>
                </p:grpSpPr>
                <p:sp>
                  <p:nvSpPr>
                    <p:cNvPr id="191" name="Line 150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288" y="528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92" name="Line 151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1152" y="528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93" name="Line 152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1152" y="1392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94" name="Line 153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288" y="1392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95" name="Line 154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720" y="960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96" name="Line 155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1632" y="960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97" name="Line 156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1632" y="1824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98" name="Line 157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720" y="1824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</p:grpSp>
              <p:grpSp>
                <p:nvGrpSpPr>
                  <p:cNvPr id="173" name="Group 158"/>
                  <p:cNvGrpSpPr>
                    <a:grpSpLocks/>
                  </p:cNvGrpSpPr>
                  <p:nvPr/>
                </p:nvGrpSpPr>
                <p:grpSpPr bwMode="auto">
                  <a:xfrm>
                    <a:off x="1551" y="2187"/>
                    <a:ext cx="975" cy="947"/>
                    <a:chOff x="288" y="528"/>
                    <a:chExt cx="1680" cy="1632"/>
                  </a:xfrm>
                </p:grpSpPr>
                <p:sp>
                  <p:nvSpPr>
                    <p:cNvPr id="183" name="Line 159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288" y="528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84" name="Line 160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1152" y="528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85" name="Line 161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1152" y="1392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86" name="Line 162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288" y="1392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87" name="Line 163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720" y="960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88" name="Line 164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1632" y="960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89" name="Line 165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1632" y="1824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90" name="Line 166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720" y="1824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</p:grpSp>
              <p:grpSp>
                <p:nvGrpSpPr>
                  <p:cNvPr id="174" name="Group 167"/>
                  <p:cNvGrpSpPr>
                    <a:grpSpLocks/>
                  </p:cNvGrpSpPr>
                  <p:nvPr/>
                </p:nvGrpSpPr>
                <p:grpSpPr bwMode="auto">
                  <a:xfrm>
                    <a:off x="1551" y="3209"/>
                    <a:ext cx="975" cy="947"/>
                    <a:chOff x="288" y="528"/>
                    <a:chExt cx="1680" cy="1632"/>
                  </a:xfrm>
                </p:grpSpPr>
                <p:sp>
                  <p:nvSpPr>
                    <p:cNvPr id="175" name="Line 168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288" y="528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76" name="Line 169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1152" y="528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77" name="Line 170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1152" y="1392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78" name="Line 171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288" y="1392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79" name="Line 172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720" y="960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80" name="Line 173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1632" y="960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81" name="Line 174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1632" y="1824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82" name="Line 175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720" y="1824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</p:grpSp>
            </p:grpSp>
            <p:grpSp>
              <p:nvGrpSpPr>
                <p:cNvPr id="60" name="Group 309"/>
                <p:cNvGrpSpPr>
                  <a:grpSpLocks/>
                </p:cNvGrpSpPr>
                <p:nvPr userDrawn="1"/>
              </p:nvGrpSpPr>
              <p:grpSpPr bwMode="auto">
                <a:xfrm>
                  <a:off x="2619" y="144"/>
                  <a:ext cx="975" cy="4012"/>
                  <a:chOff x="2619" y="144"/>
                  <a:chExt cx="975" cy="4012"/>
                </a:xfrm>
              </p:grpSpPr>
              <p:grpSp>
                <p:nvGrpSpPr>
                  <p:cNvPr id="135" name="Group 303"/>
                  <p:cNvGrpSpPr>
                    <a:grpSpLocks/>
                  </p:cNvGrpSpPr>
                  <p:nvPr userDrawn="1"/>
                </p:nvGrpSpPr>
                <p:grpSpPr bwMode="auto">
                  <a:xfrm>
                    <a:off x="2619" y="144"/>
                    <a:ext cx="975" cy="947"/>
                    <a:chOff x="2619" y="144"/>
                    <a:chExt cx="975" cy="947"/>
                  </a:xfrm>
                </p:grpSpPr>
                <p:sp>
                  <p:nvSpPr>
                    <p:cNvPr id="163" name="Line 178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2619" y="144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64" name="Line 179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3120" y="144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65" name="Line 180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3120" y="645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66" name="Line 181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2619" y="645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67" name="Line 182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2870" y="395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68" name="Line 183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3399" y="395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69" name="Line 184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3399" y="896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70" name="Line 185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2870" y="896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</p:grpSp>
              <p:grpSp>
                <p:nvGrpSpPr>
                  <p:cNvPr id="136" name="Group 186"/>
                  <p:cNvGrpSpPr>
                    <a:grpSpLocks/>
                  </p:cNvGrpSpPr>
                  <p:nvPr/>
                </p:nvGrpSpPr>
                <p:grpSpPr bwMode="auto">
                  <a:xfrm>
                    <a:off x="2619" y="1166"/>
                    <a:ext cx="975" cy="947"/>
                    <a:chOff x="288" y="528"/>
                    <a:chExt cx="1680" cy="1632"/>
                  </a:xfrm>
                </p:grpSpPr>
                <p:sp>
                  <p:nvSpPr>
                    <p:cNvPr id="155" name="Line 187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288" y="528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56" name="Line 188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1152" y="528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57" name="Line 189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1152" y="1392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58" name="Line 190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288" y="1392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59" name="Line 191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720" y="960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60" name="Line 192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1632" y="960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61" name="Line 193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1632" y="1824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62" name="Line 194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720" y="1824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</p:grpSp>
              <p:grpSp>
                <p:nvGrpSpPr>
                  <p:cNvPr id="137" name="Group 195"/>
                  <p:cNvGrpSpPr>
                    <a:grpSpLocks/>
                  </p:cNvGrpSpPr>
                  <p:nvPr/>
                </p:nvGrpSpPr>
                <p:grpSpPr bwMode="auto">
                  <a:xfrm>
                    <a:off x="2619" y="2187"/>
                    <a:ext cx="975" cy="947"/>
                    <a:chOff x="288" y="528"/>
                    <a:chExt cx="1680" cy="1632"/>
                  </a:xfrm>
                </p:grpSpPr>
                <p:sp>
                  <p:nvSpPr>
                    <p:cNvPr id="147" name="Line 196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288" y="528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48" name="Line 197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1152" y="528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49" name="Line 198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1152" y="1392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50" name="Line 199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288" y="1392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51" name="Line 200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720" y="960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52" name="Line 201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1632" y="960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53" name="Line 202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1632" y="1824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54" name="Line 203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720" y="1824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</p:grpSp>
              <p:grpSp>
                <p:nvGrpSpPr>
                  <p:cNvPr id="138" name="Group 204"/>
                  <p:cNvGrpSpPr>
                    <a:grpSpLocks/>
                  </p:cNvGrpSpPr>
                  <p:nvPr/>
                </p:nvGrpSpPr>
                <p:grpSpPr bwMode="auto">
                  <a:xfrm>
                    <a:off x="2619" y="3209"/>
                    <a:ext cx="975" cy="947"/>
                    <a:chOff x="288" y="528"/>
                    <a:chExt cx="1680" cy="1632"/>
                  </a:xfrm>
                </p:grpSpPr>
                <p:sp>
                  <p:nvSpPr>
                    <p:cNvPr id="139" name="Line 205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288" y="528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40" name="Line 206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1152" y="528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41" name="Line 207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1152" y="1392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42" name="Line 208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288" y="1392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43" name="Line 209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720" y="960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44" name="Line 210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1632" y="960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45" name="Line 211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1632" y="1824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46" name="Line 212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720" y="1824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</p:grpSp>
            </p:grpSp>
            <p:grpSp>
              <p:nvGrpSpPr>
                <p:cNvPr id="61" name="Group 308"/>
                <p:cNvGrpSpPr>
                  <a:grpSpLocks/>
                </p:cNvGrpSpPr>
                <p:nvPr userDrawn="1"/>
              </p:nvGrpSpPr>
              <p:grpSpPr bwMode="auto">
                <a:xfrm>
                  <a:off x="3687" y="144"/>
                  <a:ext cx="975" cy="4012"/>
                  <a:chOff x="3687" y="144"/>
                  <a:chExt cx="975" cy="4012"/>
                </a:xfrm>
              </p:grpSpPr>
              <p:grpSp>
                <p:nvGrpSpPr>
                  <p:cNvPr id="99" name="Group 302"/>
                  <p:cNvGrpSpPr>
                    <a:grpSpLocks/>
                  </p:cNvGrpSpPr>
                  <p:nvPr userDrawn="1"/>
                </p:nvGrpSpPr>
                <p:grpSpPr bwMode="auto">
                  <a:xfrm>
                    <a:off x="3687" y="144"/>
                    <a:ext cx="975" cy="947"/>
                    <a:chOff x="3687" y="144"/>
                    <a:chExt cx="975" cy="947"/>
                  </a:xfrm>
                </p:grpSpPr>
                <p:sp>
                  <p:nvSpPr>
                    <p:cNvPr id="127" name="Line 215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3687" y="144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28" name="Line 216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4188" y="144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29" name="Line 217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4188" y="645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30" name="Line 218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3687" y="645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31" name="Line 219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3938" y="395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32" name="Line 220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4467" y="395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33" name="Line 221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4467" y="896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34" name="Line 222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3938" y="896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</p:grpSp>
              <p:grpSp>
                <p:nvGrpSpPr>
                  <p:cNvPr id="100" name="Group 223"/>
                  <p:cNvGrpSpPr>
                    <a:grpSpLocks/>
                  </p:cNvGrpSpPr>
                  <p:nvPr/>
                </p:nvGrpSpPr>
                <p:grpSpPr bwMode="auto">
                  <a:xfrm>
                    <a:off x="3687" y="1166"/>
                    <a:ext cx="975" cy="947"/>
                    <a:chOff x="288" y="528"/>
                    <a:chExt cx="1680" cy="1632"/>
                  </a:xfrm>
                </p:grpSpPr>
                <p:sp>
                  <p:nvSpPr>
                    <p:cNvPr id="119" name="Line 224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288" y="528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20" name="Line 225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1152" y="528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21" name="Line 226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1152" y="1392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22" name="Line 227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288" y="1392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23" name="Line 228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720" y="960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24" name="Line 229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1632" y="960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25" name="Line 230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1632" y="1824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26" name="Line 231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720" y="1824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</p:grpSp>
              <p:grpSp>
                <p:nvGrpSpPr>
                  <p:cNvPr id="101" name="Group 232"/>
                  <p:cNvGrpSpPr>
                    <a:grpSpLocks/>
                  </p:cNvGrpSpPr>
                  <p:nvPr/>
                </p:nvGrpSpPr>
                <p:grpSpPr bwMode="auto">
                  <a:xfrm>
                    <a:off x="3687" y="2187"/>
                    <a:ext cx="975" cy="947"/>
                    <a:chOff x="288" y="528"/>
                    <a:chExt cx="1680" cy="1632"/>
                  </a:xfrm>
                </p:grpSpPr>
                <p:sp>
                  <p:nvSpPr>
                    <p:cNvPr id="111" name="Line 233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288" y="528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12" name="Line 234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1152" y="528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13" name="Line 235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1152" y="1392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14" name="Line 236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288" y="1392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15" name="Line 237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720" y="960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16" name="Line 238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1632" y="960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17" name="Line 239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1632" y="1824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18" name="Line 240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720" y="1824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</p:grpSp>
              <p:grpSp>
                <p:nvGrpSpPr>
                  <p:cNvPr id="102" name="Group 241"/>
                  <p:cNvGrpSpPr>
                    <a:grpSpLocks/>
                  </p:cNvGrpSpPr>
                  <p:nvPr/>
                </p:nvGrpSpPr>
                <p:grpSpPr bwMode="auto">
                  <a:xfrm>
                    <a:off x="3687" y="3209"/>
                    <a:ext cx="975" cy="947"/>
                    <a:chOff x="288" y="528"/>
                    <a:chExt cx="1680" cy="1632"/>
                  </a:xfrm>
                </p:grpSpPr>
                <p:sp>
                  <p:nvSpPr>
                    <p:cNvPr id="103" name="Line 242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288" y="528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04" name="Line 243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1152" y="528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05" name="Line 244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1152" y="1392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06" name="Line 245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288" y="1392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07" name="Line 246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720" y="960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08" name="Line 247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1632" y="960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09" name="Line 248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1632" y="1824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10" name="Line 249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720" y="1824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</p:grpSp>
            </p:grpSp>
            <p:grpSp>
              <p:nvGrpSpPr>
                <p:cNvPr id="62" name="Group 307"/>
                <p:cNvGrpSpPr>
                  <a:grpSpLocks/>
                </p:cNvGrpSpPr>
                <p:nvPr userDrawn="1"/>
              </p:nvGrpSpPr>
              <p:grpSpPr bwMode="auto">
                <a:xfrm>
                  <a:off x="4755" y="144"/>
                  <a:ext cx="975" cy="4012"/>
                  <a:chOff x="4755" y="144"/>
                  <a:chExt cx="975" cy="4012"/>
                </a:xfrm>
              </p:grpSpPr>
              <p:grpSp>
                <p:nvGrpSpPr>
                  <p:cNvPr id="63" name="Group 301"/>
                  <p:cNvGrpSpPr>
                    <a:grpSpLocks/>
                  </p:cNvGrpSpPr>
                  <p:nvPr userDrawn="1"/>
                </p:nvGrpSpPr>
                <p:grpSpPr bwMode="auto">
                  <a:xfrm>
                    <a:off x="4755" y="144"/>
                    <a:ext cx="975" cy="947"/>
                    <a:chOff x="4755" y="144"/>
                    <a:chExt cx="975" cy="947"/>
                  </a:xfrm>
                </p:grpSpPr>
                <p:sp>
                  <p:nvSpPr>
                    <p:cNvPr id="91" name="Line 252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4755" y="144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92" name="Line 253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5256" y="144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93" name="Line 254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5256" y="645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94" name="Line 255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4755" y="645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95" name="Line 256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5006" y="395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96" name="Line 257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5535" y="395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97" name="Line 258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5535" y="896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98" name="Line 259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5006" y="896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</p:grpSp>
              <p:grpSp>
                <p:nvGrpSpPr>
                  <p:cNvPr id="64" name="Group 260"/>
                  <p:cNvGrpSpPr>
                    <a:grpSpLocks/>
                  </p:cNvGrpSpPr>
                  <p:nvPr/>
                </p:nvGrpSpPr>
                <p:grpSpPr bwMode="auto">
                  <a:xfrm>
                    <a:off x="4755" y="1166"/>
                    <a:ext cx="975" cy="947"/>
                    <a:chOff x="288" y="528"/>
                    <a:chExt cx="1680" cy="1632"/>
                  </a:xfrm>
                </p:grpSpPr>
                <p:sp>
                  <p:nvSpPr>
                    <p:cNvPr id="83" name="Line 261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288" y="528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84" name="Line 262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1152" y="528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85" name="Line 263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1152" y="1392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86" name="Line 264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288" y="1392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87" name="Line 265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720" y="960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88" name="Line 266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1632" y="960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89" name="Line 267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1632" y="1824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90" name="Line 268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720" y="1824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</p:grpSp>
              <p:grpSp>
                <p:nvGrpSpPr>
                  <p:cNvPr id="65" name="Group 269"/>
                  <p:cNvGrpSpPr>
                    <a:grpSpLocks/>
                  </p:cNvGrpSpPr>
                  <p:nvPr/>
                </p:nvGrpSpPr>
                <p:grpSpPr bwMode="auto">
                  <a:xfrm>
                    <a:off x="4755" y="2187"/>
                    <a:ext cx="975" cy="947"/>
                    <a:chOff x="288" y="528"/>
                    <a:chExt cx="1680" cy="1632"/>
                  </a:xfrm>
                </p:grpSpPr>
                <p:sp>
                  <p:nvSpPr>
                    <p:cNvPr id="75" name="Line 270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288" y="528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76" name="Line 271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1152" y="528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77" name="Line 272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1152" y="1392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78" name="Line 273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288" y="1392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79" name="Line 274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720" y="960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80" name="Line 275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1632" y="960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81" name="Line 276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1632" y="1824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82" name="Line 277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720" y="1824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</p:grpSp>
              <p:grpSp>
                <p:nvGrpSpPr>
                  <p:cNvPr id="66" name="Group 278"/>
                  <p:cNvGrpSpPr>
                    <a:grpSpLocks/>
                  </p:cNvGrpSpPr>
                  <p:nvPr/>
                </p:nvGrpSpPr>
                <p:grpSpPr bwMode="auto">
                  <a:xfrm>
                    <a:off x="4755" y="3209"/>
                    <a:ext cx="975" cy="947"/>
                    <a:chOff x="288" y="528"/>
                    <a:chExt cx="1680" cy="1632"/>
                  </a:xfrm>
                </p:grpSpPr>
                <p:sp>
                  <p:nvSpPr>
                    <p:cNvPr id="67" name="Line 279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288" y="528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68" name="Line 280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1152" y="528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69" name="Line 281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1152" y="1392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70" name="Line 282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288" y="1392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71" name="Line 283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720" y="960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72" name="Line 284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1632" y="960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73" name="Line 285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1632" y="1824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74" name="Line 286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720" y="1824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</p:grpSp>
            </p:grpSp>
          </p:grpSp>
          <p:grpSp>
            <p:nvGrpSpPr>
              <p:cNvPr id="38" name="Group 306"/>
              <p:cNvGrpSpPr>
                <a:grpSpLocks/>
              </p:cNvGrpSpPr>
              <p:nvPr userDrawn="1"/>
            </p:nvGrpSpPr>
            <p:grpSpPr bwMode="auto">
              <a:xfrm>
                <a:off x="3" y="68"/>
                <a:ext cx="5730" cy="0"/>
                <a:chOff x="3" y="68"/>
                <a:chExt cx="5730" cy="0"/>
              </a:xfrm>
            </p:grpSpPr>
            <p:sp>
              <p:nvSpPr>
                <p:cNvPr id="39" name="Line 290"/>
                <p:cNvSpPr>
                  <a:spLocks noChangeShapeType="1"/>
                </p:cNvSpPr>
                <p:nvPr userDrawn="1"/>
              </p:nvSpPr>
              <p:spPr bwMode="hidden">
                <a:xfrm rot="-5400000">
                  <a:off x="198" y="-127"/>
                  <a:ext cx="0" cy="390"/>
                </a:xfrm>
                <a:prstGeom prst="line">
                  <a:avLst/>
                </a:prstGeom>
                <a:noFill/>
                <a:ln w="28575">
                  <a:pattFill prst="pct25">
                    <a:fgClr>
                      <a:schemeClr val="bg2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fr-FR" sz="3600">
                    <a:solidFill>
                      <a:srgbClr val="8383AD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40" name="Line 291"/>
                <p:cNvSpPr>
                  <a:spLocks noChangeShapeType="1"/>
                </p:cNvSpPr>
                <p:nvPr userDrawn="1"/>
              </p:nvSpPr>
              <p:spPr bwMode="hidden">
                <a:xfrm rot="-5400000">
                  <a:off x="737" y="-127"/>
                  <a:ext cx="0" cy="390"/>
                </a:xfrm>
                <a:prstGeom prst="line">
                  <a:avLst/>
                </a:prstGeom>
                <a:noFill/>
                <a:ln w="28575">
                  <a:pattFill prst="pct25">
                    <a:fgClr>
                      <a:schemeClr val="bg2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fr-FR" sz="3600">
                    <a:solidFill>
                      <a:srgbClr val="8383AD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41" name="Line 292"/>
                <p:cNvSpPr>
                  <a:spLocks noChangeShapeType="1"/>
                </p:cNvSpPr>
                <p:nvPr userDrawn="1"/>
              </p:nvSpPr>
              <p:spPr bwMode="hidden">
                <a:xfrm rot="-5400000">
                  <a:off x="1266" y="-127"/>
                  <a:ext cx="0" cy="390"/>
                </a:xfrm>
                <a:prstGeom prst="line">
                  <a:avLst/>
                </a:prstGeom>
                <a:noFill/>
                <a:ln w="28575">
                  <a:pattFill prst="pct25">
                    <a:fgClr>
                      <a:schemeClr val="bg2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fr-FR" sz="3600">
                    <a:solidFill>
                      <a:srgbClr val="8383AD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42" name="Line 293"/>
                <p:cNvSpPr>
                  <a:spLocks noChangeShapeType="1"/>
                </p:cNvSpPr>
                <p:nvPr userDrawn="1"/>
              </p:nvSpPr>
              <p:spPr bwMode="hidden">
                <a:xfrm rot="-5400000">
                  <a:off x="1805" y="-127"/>
                  <a:ext cx="0" cy="390"/>
                </a:xfrm>
                <a:prstGeom prst="line">
                  <a:avLst/>
                </a:prstGeom>
                <a:noFill/>
                <a:ln w="28575">
                  <a:pattFill prst="pct25">
                    <a:fgClr>
                      <a:schemeClr val="bg2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fr-FR" sz="3600">
                    <a:solidFill>
                      <a:srgbClr val="8383AD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43" name="Line 294"/>
                <p:cNvSpPr>
                  <a:spLocks noChangeShapeType="1"/>
                </p:cNvSpPr>
                <p:nvPr userDrawn="1"/>
              </p:nvSpPr>
              <p:spPr bwMode="hidden">
                <a:xfrm rot="-5400000">
                  <a:off x="2334" y="-127"/>
                  <a:ext cx="0" cy="390"/>
                </a:xfrm>
                <a:prstGeom prst="line">
                  <a:avLst/>
                </a:prstGeom>
                <a:noFill/>
                <a:ln w="28575">
                  <a:pattFill prst="pct25">
                    <a:fgClr>
                      <a:schemeClr val="bg2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fr-FR" sz="3600">
                    <a:solidFill>
                      <a:srgbClr val="8383AD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44" name="Line 295"/>
                <p:cNvSpPr>
                  <a:spLocks noChangeShapeType="1"/>
                </p:cNvSpPr>
                <p:nvPr userDrawn="1"/>
              </p:nvSpPr>
              <p:spPr bwMode="hidden">
                <a:xfrm rot="-5400000">
                  <a:off x="2873" y="-127"/>
                  <a:ext cx="0" cy="390"/>
                </a:xfrm>
                <a:prstGeom prst="line">
                  <a:avLst/>
                </a:prstGeom>
                <a:noFill/>
                <a:ln w="28575">
                  <a:pattFill prst="pct25">
                    <a:fgClr>
                      <a:schemeClr val="bg2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fr-FR" sz="3600">
                    <a:solidFill>
                      <a:srgbClr val="8383AD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45" name="Line 296"/>
                <p:cNvSpPr>
                  <a:spLocks noChangeShapeType="1"/>
                </p:cNvSpPr>
                <p:nvPr userDrawn="1"/>
              </p:nvSpPr>
              <p:spPr bwMode="hidden">
                <a:xfrm rot="-5400000">
                  <a:off x="3402" y="-127"/>
                  <a:ext cx="0" cy="390"/>
                </a:xfrm>
                <a:prstGeom prst="line">
                  <a:avLst/>
                </a:prstGeom>
                <a:noFill/>
                <a:ln w="28575">
                  <a:pattFill prst="pct25">
                    <a:fgClr>
                      <a:schemeClr val="bg2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fr-FR" sz="3600">
                    <a:solidFill>
                      <a:srgbClr val="8383AD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46" name="Line 297"/>
                <p:cNvSpPr>
                  <a:spLocks noChangeShapeType="1"/>
                </p:cNvSpPr>
                <p:nvPr userDrawn="1"/>
              </p:nvSpPr>
              <p:spPr bwMode="hidden">
                <a:xfrm rot="-5400000">
                  <a:off x="3941" y="-127"/>
                  <a:ext cx="0" cy="390"/>
                </a:xfrm>
                <a:prstGeom prst="line">
                  <a:avLst/>
                </a:prstGeom>
                <a:noFill/>
                <a:ln w="28575">
                  <a:pattFill prst="pct25">
                    <a:fgClr>
                      <a:schemeClr val="bg2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fr-FR" sz="3600">
                    <a:solidFill>
                      <a:srgbClr val="8383AD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47" name="Line 298"/>
                <p:cNvSpPr>
                  <a:spLocks noChangeShapeType="1"/>
                </p:cNvSpPr>
                <p:nvPr userDrawn="1"/>
              </p:nvSpPr>
              <p:spPr bwMode="hidden">
                <a:xfrm rot="-5400000">
                  <a:off x="4470" y="-127"/>
                  <a:ext cx="0" cy="390"/>
                </a:xfrm>
                <a:prstGeom prst="line">
                  <a:avLst/>
                </a:prstGeom>
                <a:noFill/>
                <a:ln w="28575">
                  <a:pattFill prst="pct25">
                    <a:fgClr>
                      <a:schemeClr val="bg2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fr-FR" sz="3600">
                    <a:solidFill>
                      <a:srgbClr val="8383AD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48" name="Line 299"/>
                <p:cNvSpPr>
                  <a:spLocks noChangeShapeType="1"/>
                </p:cNvSpPr>
                <p:nvPr userDrawn="1"/>
              </p:nvSpPr>
              <p:spPr bwMode="hidden">
                <a:xfrm rot="-5400000">
                  <a:off x="5009" y="-127"/>
                  <a:ext cx="0" cy="390"/>
                </a:xfrm>
                <a:prstGeom prst="line">
                  <a:avLst/>
                </a:prstGeom>
                <a:noFill/>
                <a:ln w="28575">
                  <a:pattFill prst="pct25">
                    <a:fgClr>
                      <a:schemeClr val="bg2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fr-FR" sz="3600">
                    <a:solidFill>
                      <a:srgbClr val="8383AD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49" name="Line 300"/>
                <p:cNvSpPr>
                  <a:spLocks noChangeShapeType="1"/>
                </p:cNvSpPr>
                <p:nvPr userDrawn="1"/>
              </p:nvSpPr>
              <p:spPr bwMode="hidden">
                <a:xfrm rot="-5400000">
                  <a:off x="5538" y="-127"/>
                  <a:ext cx="0" cy="390"/>
                </a:xfrm>
                <a:prstGeom prst="line">
                  <a:avLst/>
                </a:prstGeom>
                <a:noFill/>
                <a:ln w="28575">
                  <a:pattFill prst="pct25">
                    <a:fgClr>
                      <a:schemeClr val="bg2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fr-FR" sz="3600">
                    <a:solidFill>
                      <a:srgbClr val="8383AD"/>
                    </a:solidFill>
                    <a:latin typeface="Times New Roman" panose="02020603050405020304" pitchFamily="18" charset="0"/>
                  </a:endParaRPr>
                </a:p>
              </p:txBody>
            </p:sp>
          </p:grpSp>
        </p:grpSp>
        <p:grpSp>
          <p:nvGrpSpPr>
            <p:cNvPr id="6" name="Group 315"/>
            <p:cNvGrpSpPr>
              <a:grpSpLocks/>
            </p:cNvGrpSpPr>
            <p:nvPr/>
          </p:nvGrpSpPr>
          <p:grpSpPr bwMode="auto">
            <a:xfrm>
              <a:off x="336" y="1200"/>
              <a:ext cx="5088" cy="1056"/>
              <a:chOff x="336" y="1200"/>
              <a:chExt cx="5088" cy="1056"/>
            </a:xfrm>
          </p:grpSpPr>
          <p:sp>
            <p:nvSpPr>
              <p:cNvPr id="32" name="Rectangle 9"/>
              <p:cNvSpPr>
                <a:spLocks noChangeArrowheads="1"/>
              </p:cNvSpPr>
              <p:nvPr userDrawn="1"/>
            </p:nvSpPr>
            <p:spPr bwMode="auto">
              <a:xfrm>
                <a:off x="2880" y="1200"/>
                <a:ext cx="2544" cy="528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fr-FR" sz="3600">
                  <a:solidFill>
                    <a:srgbClr val="8383AD"/>
                  </a:solidFill>
                </a:endParaRPr>
              </a:p>
            </p:txBody>
          </p:sp>
          <p:sp>
            <p:nvSpPr>
              <p:cNvPr id="33" name="Rectangle 10"/>
              <p:cNvSpPr>
                <a:spLocks noChangeArrowheads="1"/>
              </p:cNvSpPr>
              <p:nvPr userDrawn="1"/>
            </p:nvSpPr>
            <p:spPr bwMode="auto">
              <a:xfrm>
                <a:off x="2880" y="1728"/>
                <a:ext cx="2544" cy="528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fr-FR" sz="3600">
                  <a:solidFill>
                    <a:srgbClr val="8383AD"/>
                  </a:solidFill>
                </a:endParaRPr>
              </a:p>
            </p:txBody>
          </p:sp>
          <p:sp>
            <p:nvSpPr>
              <p:cNvPr id="34" name="Rectangle 11"/>
              <p:cNvSpPr>
                <a:spLocks noChangeArrowheads="1"/>
              </p:cNvSpPr>
              <p:nvPr userDrawn="1"/>
            </p:nvSpPr>
            <p:spPr bwMode="auto">
              <a:xfrm>
                <a:off x="336" y="1728"/>
                <a:ext cx="2544" cy="528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fr-FR" sz="3600">
                  <a:solidFill>
                    <a:srgbClr val="8383AD"/>
                  </a:solidFill>
                </a:endParaRPr>
              </a:p>
            </p:txBody>
          </p:sp>
          <p:sp>
            <p:nvSpPr>
              <p:cNvPr id="35" name="Rectangle 12"/>
              <p:cNvSpPr>
                <a:spLocks noChangeArrowheads="1"/>
              </p:cNvSpPr>
              <p:nvPr userDrawn="1"/>
            </p:nvSpPr>
            <p:spPr bwMode="auto">
              <a:xfrm>
                <a:off x="336" y="1200"/>
                <a:ext cx="2544" cy="528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fr-FR" sz="3600">
                  <a:solidFill>
                    <a:srgbClr val="8383AD"/>
                  </a:solidFill>
                </a:endParaRPr>
              </a:p>
            </p:txBody>
          </p:sp>
          <p:sp>
            <p:nvSpPr>
              <p:cNvPr id="36" name="Rectangle 13"/>
              <p:cNvSpPr>
                <a:spLocks noChangeArrowheads="1"/>
              </p:cNvSpPr>
              <p:nvPr userDrawn="1"/>
            </p:nvSpPr>
            <p:spPr bwMode="white">
              <a:xfrm>
                <a:off x="432" y="1296"/>
                <a:ext cx="4896" cy="86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fr-FR" sz="3600">
                  <a:solidFill>
                    <a:srgbClr val="8383AD"/>
                  </a:solidFill>
                </a:endParaRPr>
              </a:p>
            </p:txBody>
          </p:sp>
        </p:grpSp>
        <p:grpSp>
          <p:nvGrpSpPr>
            <p:cNvPr id="7" name="Group 287"/>
            <p:cNvGrpSpPr>
              <a:grpSpLocks/>
            </p:cNvGrpSpPr>
            <p:nvPr/>
          </p:nvGrpSpPr>
          <p:grpSpPr bwMode="auto">
            <a:xfrm>
              <a:off x="192" y="4273"/>
              <a:ext cx="5328" cy="47"/>
              <a:chOff x="192" y="3840"/>
              <a:chExt cx="5328" cy="47"/>
            </a:xfrm>
          </p:grpSpPr>
          <p:grpSp>
            <p:nvGrpSpPr>
              <p:cNvPr id="8" name="Group 73"/>
              <p:cNvGrpSpPr>
                <a:grpSpLocks/>
              </p:cNvGrpSpPr>
              <p:nvPr userDrawn="1"/>
            </p:nvGrpSpPr>
            <p:grpSpPr bwMode="auto">
              <a:xfrm>
                <a:off x="192" y="3840"/>
                <a:ext cx="624" cy="47"/>
                <a:chOff x="624" y="3706"/>
                <a:chExt cx="1056" cy="106"/>
              </a:xfrm>
            </p:grpSpPr>
            <p:sp>
              <p:nvSpPr>
                <p:cNvPr id="30" name="Rectangle 16"/>
                <p:cNvSpPr>
                  <a:spLocks noChangeArrowheads="1"/>
                </p:cNvSpPr>
                <p:nvPr userDrawn="1"/>
              </p:nvSpPr>
              <p:spPr bwMode="ltGray">
                <a:xfrm>
                  <a:off x="1152" y="3706"/>
                  <a:ext cx="528" cy="106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fr-FR" sz="3600">
                    <a:solidFill>
                      <a:srgbClr val="8383AD"/>
                    </a:solidFill>
                  </a:endParaRPr>
                </a:p>
              </p:txBody>
            </p:sp>
            <p:sp>
              <p:nvSpPr>
                <p:cNvPr id="31" name="Rectangle 17"/>
                <p:cNvSpPr>
                  <a:spLocks noChangeArrowheads="1"/>
                </p:cNvSpPr>
                <p:nvPr userDrawn="1"/>
              </p:nvSpPr>
              <p:spPr bwMode="ltGray">
                <a:xfrm>
                  <a:off x="624" y="3706"/>
                  <a:ext cx="528" cy="106"/>
                </a:xfrm>
                <a:prstGeom prst="rect">
                  <a:avLst/>
                </a:pr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fr-FR" sz="3600">
                    <a:solidFill>
                      <a:srgbClr val="8383AD"/>
                    </a:solidFill>
                  </a:endParaRPr>
                </a:p>
              </p:txBody>
            </p:sp>
          </p:grpSp>
          <p:grpSp>
            <p:nvGrpSpPr>
              <p:cNvPr id="9" name="Group 72"/>
              <p:cNvGrpSpPr>
                <a:grpSpLocks/>
              </p:cNvGrpSpPr>
              <p:nvPr userDrawn="1"/>
            </p:nvGrpSpPr>
            <p:grpSpPr bwMode="auto">
              <a:xfrm>
                <a:off x="864" y="3840"/>
                <a:ext cx="624" cy="47"/>
                <a:chOff x="624" y="3600"/>
                <a:chExt cx="1056" cy="106"/>
              </a:xfrm>
            </p:grpSpPr>
            <p:sp>
              <p:nvSpPr>
                <p:cNvPr id="28" name="Rectangle 15"/>
                <p:cNvSpPr>
                  <a:spLocks noChangeArrowheads="1"/>
                </p:cNvSpPr>
                <p:nvPr userDrawn="1"/>
              </p:nvSpPr>
              <p:spPr bwMode="ltGray">
                <a:xfrm>
                  <a:off x="1152" y="3600"/>
                  <a:ext cx="528" cy="106"/>
                </a:xfrm>
                <a:prstGeom prst="rect">
                  <a:avLst/>
                </a:prstGeom>
                <a:solidFill>
                  <a:schemeClr val="accent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fr-FR" sz="3600">
                    <a:solidFill>
                      <a:srgbClr val="8383AD"/>
                    </a:solidFill>
                  </a:endParaRPr>
                </a:p>
              </p:txBody>
            </p:sp>
            <p:sp>
              <p:nvSpPr>
                <p:cNvPr id="29" name="Rectangle 18"/>
                <p:cNvSpPr>
                  <a:spLocks noChangeArrowheads="1"/>
                </p:cNvSpPr>
                <p:nvPr userDrawn="1"/>
              </p:nvSpPr>
              <p:spPr bwMode="ltGray">
                <a:xfrm>
                  <a:off x="624" y="3600"/>
                  <a:ext cx="528" cy="106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fr-FR" sz="3600">
                    <a:solidFill>
                      <a:srgbClr val="8383AD"/>
                    </a:solidFill>
                  </a:endParaRPr>
                </a:p>
              </p:txBody>
            </p:sp>
          </p:grpSp>
          <p:grpSp>
            <p:nvGrpSpPr>
              <p:cNvPr id="10" name="Group 74"/>
              <p:cNvGrpSpPr>
                <a:grpSpLocks/>
              </p:cNvGrpSpPr>
              <p:nvPr userDrawn="1"/>
            </p:nvGrpSpPr>
            <p:grpSpPr bwMode="auto">
              <a:xfrm>
                <a:off x="1536" y="3840"/>
                <a:ext cx="624" cy="47"/>
                <a:chOff x="624" y="3706"/>
                <a:chExt cx="1056" cy="106"/>
              </a:xfrm>
            </p:grpSpPr>
            <p:sp>
              <p:nvSpPr>
                <p:cNvPr id="26" name="Rectangle 75"/>
                <p:cNvSpPr>
                  <a:spLocks noChangeArrowheads="1"/>
                </p:cNvSpPr>
                <p:nvPr userDrawn="1"/>
              </p:nvSpPr>
              <p:spPr bwMode="ltGray">
                <a:xfrm>
                  <a:off x="1152" y="3706"/>
                  <a:ext cx="528" cy="106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fr-FR" sz="3600">
                    <a:solidFill>
                      <a:srgbClr val="8383AD"/>
                    </a:solidFill>
                  </a:endParaRPr>
                </a:p>
              </p:txBody>
            </p:sp>
            <p:sp>
              <p:nvSpPr>
                <p:cNvPr id="27" name="Rectangle 76"/>
                <p:cNvSpPr>
                  <a:spLocks noChangeArrowheads="1"/>
                </p:cNvSpPr>
                <p:nvPr userDrawn="1"/>
              </p:nvSpPr>
              <p:spPr bwMode="ltGray">
                <a:xfrm>
                  <a:off x="624" y="3706"/>
                  <a:ext cx="528" cy="106"/>
                </a:xfrm>
                <a:prstGeom prst="rect">
                  <a:avLst/>
                </a:pr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fr-FR" sz="3600">
                    <a:solidFill>
                      <a:srgbClr val="8383AD"/>
                    </a:solidFill>
                  </a:endParaRPr>
                </a:p>
              </p:txBody>
            </p:sp>
          </p:grpSp>
          <p:grpSp>
            <p:nvGrpSpPr>
              <p:cNvPr id="11" name="Group 77"/>
              <p:cNvGrpSpPr>
                <a:grpSpLocks/>
              </p:cNvGrpSpPr>
              <p:nvPr userDrawn="1"/>
            </p:nvGrpSpPr>
            <p:grpSpPr bwMode="auto">
              <a:xfrm>
                <a:off x="2208" y="3840"/>
                <a:ext cx="624" cy="47"/>
                <a:chOff x="624" y="3600"/>
                <a:chExt cx="1056" cy="106"/>
              </a:xfrm>
            </p:grpSpPr>
            <p:sp>
              <p:nvSpPr>
                <p:cNvPr id="24" name="Rectangle 78"/>
                <p:cNvSpPr>
                  <a:spLocks noChangeArrowheads="1"/>
                </p:cNvSpPr>
                <p:nvPr userDrawn="1"/>
              </p:nvSpPr>
              <p:spPr bwMode="ltGray">
                <a:xfrm>
                  <a:off x="1152" y="3600"/>
                  <a:ext cx="528" cy="106"/>
                </a:xfrm>
                <a:prstGeom prst="rect">
                  <a:avLst/>
                </a:prstGeom>
                <a:solidFill>
                  <a:schemeClr val="accent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fr-FR" sz="3600">
                    <a:solidFill>
                      <a:srgbClr val="8383AD"/>
                    </a:solidFill>
                  </a:endParaRPr>
                </a:p>
              </p:txBody>
            </p:sp>
            <p:sp>
              <p:nvSpPr>
                <p:cNvPr id="25" name="Rectangle 79"/>
                <p:cNvSpPr>
                  <a:spLocks noChangeArrowheads="1"/>
                </p:cNvSpPr>
                <p:nvPr userDrawn="1"/>
              </p:nvSpPr>
              <p:spPr bwMode="ltGray">
                <a:xfrm>
                  <a:off x="624" y="3600"/>
                  <a:ext cx="528" cy="106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fr-FR" sz="3600">
                    <a:solidFill>
                      <a:srgbClr val="8383AD"/>
                    </a:solidFill>
                  </a:endParaRPr>
                </a:p>
              </p:txBody>
            </p:sp>
          </p:grpSp>
          <p:grpSp>
            <p:nvGrpSpPr>
              <p:cNvPr id="12" name="Group 80"/>
              <p:cNvGrpSpPr>
                <a:grpSpLocks/>
              </p:cNvGrpSpPr>
              <p:nvPr userDrawn="1"/>
            </p:nvGrpSpPr>
            <p:grpSpPr bwMode="auto">
              <a:xfrm>
                <a:off x="2880" y="3840"/>
                <a:ext cx="624" cy="47"/>
                <a:chOff x="624" y="3706"/>
                <a:chExt cx="1056" cy="106"/>
              </a:xfrm>
            </p:grpSpPr>
            <p:sp>
              <p:nvSpPr>
                <p:cNvPr id="22" name="Rectangle 21"/>
                <p:cNvSpPr>
                  <a:spLocks noChangeArrowheads="1"/>
                </p:cNvSpPr>
                <p:nvPr userDrawn="1"/>
              </p:nvSpPr>
              <p:spPr bwMode="ltGray">
                <a:xfrm>
                  <a:off x="1152" y="3706"/>
                  <a:ext cx="528" cy="106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fr-FR" sz="3600">
                    <a:solidFill>
                      <a:srgbClr val="8383AD"/>
                    </a:solidFill>
                  </a:endParaRPr>
                </a:p>
              </p:txBody>
            </p:sp>
            <p:sp>
              <p:nvSpPr>
                <p:cNvPr id="23" name="Rectangle 22"/>
                <p:cNvSpPr>
                  <a:spLocks noChangeArrowheads="1"/>
                </p:cNvSpPr>
                <p:nvPr userDrawn="1"/>
              </p:nvSpPr>
              <p:spPr bwMode="ltGray">
                <a:xfrm>
                  <a:off x="624" y="3706"/>
                  <a:ext cx="528" cy="106"/>
                </a:xfrm>
                <a:prstGeom prst="rect">
                  <a:avLst/>
                </a:pr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fr-FR" sz="3600">
                    <a:solidFill>
                      <a:srgbClr val="8383AD"/>
                    </a:solidFill>
                  </a:endParaRPr>
                </a:p>
              </p:txBody>
            </p:sp>
          </p:grpSp>
          <p:grpSp>
            <p:nvGrpSpPr>
              <p:cNvPr id="13" name="Group 83"/>
              <p:cNvGrpSpPr>
                <a:grpSpLocks/>
              </p:cNvGrpSpPr>
              <p:nvPr userDrawn="1"/>
            </p:nvGrpSpPr>
            <p:grpSpPr bwMode="auto">
              <a:xfrm>
                <a:off x="3552" y="3840"/>
                <a:ext cx="624" cy="47"/>
                <a:chOff x="624" y="3600"/>
                <a:chExt cx="1056" cy="106"/>
              </a:xfrm>
            </p:grpSpPr>
            <p:sp>
              <p:nvSpPr>
                <p:cNvPr id="20" name="Rectangle 84"/>
                <p:cNvSpPr>
                  <a:spLocks noChangeArrowheads="1"/>
                </p:cNvSpPr>
                <p:nvPr userDrawn="1"/>
              </p:nvSpPr>
              <p:spPr bwMode="ltGray">
                <a:xfrm>
                  <a:off x="1152" y="3600"/>
                  <a:ext cx="528" cy="106"/>
                </a:xfrm>
                <a:prstGeom prst="rect">
                  <a:avLst/>
                </a:prstGeom>
                <a:solidFill>
                  <a:schemeClr val="accent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fr-FR" sz="3600">
                    <a:solidFill>
                      <a:srgbClr val="8383AD"/>
                    </a:solidFill>
                  </a:endParaRPr>
                </a:p>
              </p:txBody>
            </p:sp>
            <p:sp>
              <p:nvSpPr>
                <p:cNvPr id="21" name="Rectangle 85"/>
                <p:cNvSpPr>
                  <a:spLocks noChangeArrowheads="1"/>
                </p:cNvSpPr>
                <p:nvPr userDrawn="1"/>
              </p:nvSpPr>
              <p:spPr bwMode="ltGray">
                <a:xfrm>
                  <a:off x="624" y="3600"/>
                  <a:ext cx="528" cy="106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fr-FR" sz="3600">
                    <a:solidFill>
                      <a:srgbClr val="8383AD"/>
                    </a:solidFill>
                  </a:endParaRPr>
                </a:p>
              </p:txBody>
            </p:sp>
          </p:grpSp>
          <p:grpSp>
            <p:nvGrpSpPr>
              <p:cNvPr id="14" name="Group 86"/>
              <p:cNvGrpSpPr>
                <a:grpSpLocks/>
              </p:cNvGrpSpPr>
              <p:nvPr userDrawn="1"/>
            </p:nvGrpSpPr>
            <p:grpSpPr bwMode="auto">
              <a:xfrm>
                <a:off x="4224" y="3840"/>
                <a:ext cx="624" cy="47"/>
                <a:chOff x="624" y="3706"/>
                <a:chExt cx="1056" cy="106"/>
              </a:xfrm>
            </p:grpSpPr>
            <p:sp>
              <p:nvSpPr>
                <p:cNvPr id="18" name="Rectangle 87"/>
                <p:cNvSpPr>
                  <a:spLocks noChangeArrowheads="1"/>
                </p:cNvSpPr>
                <p:nvPr userDrawn="1"/>
              </p:nvSpPr>
              <p:spPr bwMode="ltGray">
                <a:xfrm>
                  <a:off x="1152" y="3706"/>
                  <a:ext cx="528" cy="106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fr-FR" sz="3600">
                    <a:solidFill>
                      <a:srgbClr val="8383AD"/>
                    </a:solidFill>
                  </a:endParaRPr>
                </a:p>
              </p:txBody>
            </p:sp>
            <p:sp>
              <p:nvSpPr>
                <p:cNvPr id="19" name="Rectangle 88"/>
                <p:cNvSpPr>
                  <a:spLocks noChangeArrowheads="1"/>
                </p:cNvSpPr>
                <p:nvPr userDrawn="1"/>
              </p:nvSpPr>
              <p:spPr bwMode="ltGray">
                <a:xfrm>
                  <a:off x="624" y="3706"/>
                  <a:ext cx="528" cy="106"/>
                </a:xfrm>
                <a:prstGeom prst="rect">
                  <a:avLst/>
                </a:pr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fr-FR" sz="3600">
                    <a:solidFill>
                      <a:srgbClr val="8383AD"/>
                    </a:solidFill>
                  </a:endParaRPr>
                </a:p>
              </p:txBody>
            </p:sp>
          </p:grpSp>
          <p:grpSp>
            <p:nvGrpSpPr>
              <p:cNvPr id="15" name="Group 89"/>
              <p:cNvGrpSpPr>
                <a:grpSpLocks/>
              </p:cNvGrpSpPr>
              <p:nvPr userDrawn="1"/>
            </p:nvGrpSpPr>
            <p:grpSpPr bwMode="auto">
              <a:xfrm>
                <a:off x="4896" y="3840"/>
                <a:ext cx="624" cy="47"/>
                <a:chOff x="624" y="3600"/>
                <a:chExt cx="1056" cy="106"/>
              </a:xfrm>
            </p:grpSpPr>
            <p:sp>
              <p:nvSpPr>
                <p:cNvPr id="16" name="Rectangle 90"/>
                <p:cNvSpPr>
                  <a:spLocks noChangeArrowheads="1"/>
                </p:cNvSpPr>
                <p:nvPr userDrawn="1"/>
              </p:nvSpPr>
              <p:spPr bwMode="ltGray">
                <a:xfrm>
                  <a:off x="1152" y="3600"/>
                  <a:ext cx="528" cy="106"/>
                </a:xfrm>
                <a:prstGeom prst="rect">
                  <a:avLst/>
                </a:prstGeom>
                <a:solidFill>
                  <a:schemeClr val="accent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fr-FR" sz="3600">
                    <a:solidFill>
                      <a:srgbClr val="8383AD"/>
                    </a:solidFill>
                  </a:endParaRPr>
                </a:p>
              </p:txBody>
            </p:sp>
            <p:sp>
              <p:nvSpPr>
                <p:cNvPr id="17" name="Rectangle 91"/>
                <p:cNvSpPr>
                  <a:spLocks noChangeArrowheads="1"/>
                </p:cNvSpPr>
                <p:nvPr userDrawn="1"/>
              </p:nvSpPr>
              <p:spPr bwMode="ltGray">
                <a:xfrm>
                  <a:off x="624" y="3600"/>
                  <a:ext cx="528" cy="106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fr-FR" sz="3600">
                    <a:solidFill>
                      <a:srgbClr val="8383AD"/>
                    </a:solidFill>
                  </a:endParaRPr>
                </a:p>
              </p:txBody>
            </p:sp>
          </p:grpSp>
        </p:grpSp>
      </p:grpSp>
      <p:pic>
        <p:nvPicPr>
          <p:cNvPr id="243" name="Picture 319" descr="posbul1a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1484" y="3403601"/>
            <a:ext cx="328083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2133600"/>
            <a:ext cx="103632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 noProof="0"/>
              <a:t>Cliquez pour modifier le style du titre du masque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 anchor="ctr"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fr-FR" noProof="0"/>
              <a:t>Cliquez pour modifier le style des sous-titres du masque</a:t>
            </a:r>
          </a:p>
        </p:txBody>
      </p:sp>
      <p:sp>
        <p:nvSpPr>
          <p:cNvPr id="24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144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404176"/>
              </a:solidFill>
            </a:endParaRPr>
          </a:p>
        </p:txBody>
      </p:sp>
      <p:sp>
        <p:nvSpPr>
          <p:cNvPr id="24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404176"/>
              </a:solidFill>
            </a:endParaRPr>
          </a:p>
        </p:txBody>
      </p:sp>
      <p:sp>
        <p:nvSpPr>
          <p:cNvPr id="24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376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9B7F4F-3F25-42C7-B62E-00C72340A70A}" type="slidenum">
              <a:rPr lang="fr-FR">
                <a:solidFill>
                  <a:srgbClr val="404176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40417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232844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404176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404176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87E246-5AC2-4BF4-A962-055288E2C567}" type="slidenum">
              <a:rPr lang="fr-FR">
                <a:solidFill>
                  <a:srgbClr val="404176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40417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439732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404176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404176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8E102E-C39B-4008-8295-2F2BC1F0C5D3}" type="slidenum">
              <a:rPr lang="fr-FR">
                <a:solidFill>
                  <a:srgbClr val="404176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40417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962824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404176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404176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336423-26BF-4796-BD56-23EDF7FF1A6F}" type="slidenum">
              <a:rPr lang="fr-FR">
                <a:solidFill>
                  <a:srgbClr val="404176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40417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33035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404176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404176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87E246-5AC2-4BF4-A962-055288E2C567}" type="slidenum">
              <a:rPr lang="fr-FR">
                <a:solidFill>
                  <a:srgbClr val="404176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40417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085367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404176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404176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E0D004-0E1D-4668-ABA4-8D6549A472EC}" type="slidenum">
              <a:rPr lang="fr-FR">
                <a:solidFill>
                  <a:srgbClr val="404176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40417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121180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404176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404176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EB9364-965C-4FCF-89CE-7A1B38F799C1}" type="slidenum">
              <a:rPr lang="fr-FR">
                <a:solidFill>
                  <a:srgbClr val="404176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40417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399324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404176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404176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76A3B7-4A31-4E60-A06F-7172FA08410D}" type="slidenum">
              <a:rPr lang="fr-FR">
                <a:solidFill>
                  <a:srgbClr val="404176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40417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529542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404176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404176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8FF5FB-0059-4AFB-83DE-45B81601464A}" type="slidenum">
              <a:rPr lang="fr-FR">
                <a:solidFill>
                  <a:srgbClr val="404176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40417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736979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404176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404176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3C5B5D-DF10-4501-A444-021AC0C44111}" type="slidenum">
              <a:rPr lang="fr-FR">
                <a:solidFill>
                  <a:srgbClr val="404176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40417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975421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404176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404176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C2D8D7-32E6-4701-B83D-FEA8CDA2AE89}" type="slidenum">
              <a:rPr lang="fr-FR">
                <a:solidFill>
                  <a:srgbClr val="404176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40417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708233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686800" y="609600"/>
            <a:ext cx="2590800" cy="5486400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7569200" cy="5486400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404176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404176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B5C551-1885-4351-9F54-E04CE523CD32}" type="slidenum">
              <a:rPr lang="fr-FR">
                <a:solidFill>
                  <a:srgbClr val="404176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40417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933334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re. Text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404176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404176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E366A1-43E8-4228-ADEC-A0FA28F8C3D9}" type="slidenum">
              <a:rPr lang="fr-FR">
                <a:solidFill>
                  <a:srgbClr val="404176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40417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300851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re. Texte et 2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2"/>
          </p:nvPr>
        </p:nvSpPr>
        <p:spPr>
          <a:xfrm>
            <a:off x="6197600" y="1981200"/>
            <a:ext cx="5080000" cy="1981200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3"/>
          </p:nvPr>
        </p:nvSpPr>
        <p:spPr>
          <a:xfrm>
            <a:off x="6197600" y="4114800"/>
            <a:ext cx="5080000" cy="1981200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404176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404176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E7E54E-16BD-4056-A73D-F6D53DA2934B}" type="slidenum">
              <a:rPr lang="fr-FR">
                <a:solidFill>
                  <a:srgbClr val="404176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40417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944022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re et diagram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graphique 2"/>
          <p:cNvSpPr>
            <a:spLocks noGrp="1"/>
          </p:cNvSpPr>
          <p:nvPr>
            <p:ph type="chart" idx="1"/>
          </p:nvPr>
        </p:nvSpPr>
        <p:spPr>
          <a:xfrm>
            <a:off x="914400" y="1981200"/>
            <a:ext cx="10363200" cy="4114800"/>
          </a:xfrm>
        </p:spPr>
        <p:txBody>
          <a:bodyPr/>
          <a:lstStyle/>
          <a:p>
            <a:pPr lvl="0"/>
            <a:endParaRPr lang="fr-FR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404176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404176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B7D575-05DC-4DCC-A199-2D0971EBA033}" type="slidenum">
              <a:rPr lang="fr-FR">
                <a:solidFill>
                  <a:srgbClr val="404176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40417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30625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404176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404176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8E102E-C39B-4008-8295-2F2BC1F0C5D3}" type="slidenum">
              <a:rPr lang="fr-FR">
                <a:solidFill>
                  <a:srgbClr val="404176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40417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292105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re et table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ableau 2"/>
          <p:cNvSpPr>
            <a:spLocks noGrp="1"/>
          </p:cNvSpPr>
          <p:nvPr>
            <p:ph type="tbl" idx="1"/>
          </p:nvPr>
        </p:nvSpPr>
        <p:spPr>
          <a:xfrm>
            <a:off x="914400" y="1981200"/>
            <a:ext cx="10363200" cy="4114800"/>
          </a:xfrm>
        </p:spPr>
        <p:txBody>
          <a:bodyPr/>
          <a:lstStyle/>
          <a:p>
            <a:pPr lvl="0"/>
            <a:endParaRPr lang="fr-FR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404176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404176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62E95C-6B87-4C0E-BC93-43B80C023DF8}" type="slidenum">
              <a:rPr lang="fr-FR">
                <a:solidFill>
                  <a:srgbClr val="404176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40417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200223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18"/>
          <p:cNvGrpSpPr>
            <a:grpSpLocks/>
          </p:cNvGrpSpPr>
          <p:nvPr/>
        </p:nvGrpSpPr>
        <p:grpSpPr bwMode="auto">
          <a:xfrm>
            <a:off x="0" y="107950"/>
            <a:ext cx="12134851" cy="6750050"/>
            <a:chOff x="0" y="68"/>
            <a:chExt cx="5733" cy="4252"/>
          </a:xfrm>
        </p:grpSpPr>
        <p:grpSp>
          <p:nvGrpSpPr>
            <p:cNvPr id="5" name="Group 313"/>
            <p:cNvGrpSpPr>
              <a:grpSpLocks/>
            </p:cNvGrpSpPr>
            <p:nvPr/>
          </p:nvGrpSpPr>
          <p:grpSpPr bwMode="auto">
            <a:xfrm>
              <a:off x="0" y="68"/>
              <a:ext cx="5733" cy="4088"/>
              <a:chOff x="0" y="68"/>
              <a:chExt cx="5733" cy="4088"/>
            </a:xfrm>
          </p:grpSpPr>
          <p:grpSp>
            <p:nvGrpSpPr>
              <p:cNvPr id="37" name="Group 312"/>
              <p:cNvGrpSpPr>
                <a:grpSpLocks/>
              </p:cNvGrpSpPr>
              <p:nvPr userDrawn="1"/>
            </p:nvGrpSpPr>
            <p:grpSpPr bwMode="auto">
              <a:xfrm>
                <a:off x="0" y="144"/>
                <a:ext cx="5730" cy="4012"/>
                <a:chOff x="0" y="144"/>
                <a:chExt cx="5730" cy="4012"/>
              </a:xfrm>
            </p:grpSpPr>
            <p:sp>
              <p:nvSpPr>
                <p:cNvPr id="50" name="Line 94"/>
                <p:cNvSpPr>
                  <a:spLocks noChangeShapeType="1"/>
                </p:cNvSpPr>
                <p:nvPr/>
              </p:nvSpPr>
              <p:spPr bwMode="hidden">
                <a:xfrm rot="-5400000">
                  <a:off x="195" y="395"/>
                  <a:ext cx="0" cy="390"/>
                </a:xfrm>
                <a:prstGeom prst="line">
                  <a:avLst/>
                </a:prstGeom>
                <a:noFill/>
                <a:ln w="28575">
                  <a:pattFill prst="pct25">
                    <a:fgClr>
                      <a:schemeClr val="bg2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fr-FR" sz="3600">
                    <a:solidFill>
                      <a:srgbClr val="8383AD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51" name="Line 95"/>
                <p:cNvSpPr>
                  <a:spLocks noChangeShapeType="1"/>
                </p:cNvSpPr>
                <p:nvPr/>
              </p:nvSpPr>
              <p:spPr bwMode="hidden">
                <a:xfrm rot="-5400000">
                  <a:off x="195" y="896"/>
                  <a:ext cx="0" cy="390"/>
                </a:xfrm>
                <a:prstGeom prst="line">
                  <a:avLst/>
                </a:prstGeom>
                <a:noFill/>
                <a:ln w="28575">
                  <a:pattFill prst="pct25">
                    <a:fgClr>
                      <a:schemeClr val="bg2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fr-FR" sz="3600">
                    <a:solidFill>
                      <a:srgbClr val="8383AD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52" name="Line 96"/>
                <p:cNvSpPr>
                  <a:spLocks noChangeShapeType="1"/>
                </p:cNvSpPr>
                <p:nvPr/>
              </p:nvSpPr>
              <p:spPr bwMode="hidden">
                <a:xfrm rot="-5400000">
                  <a:off x="195" y="1417"/>
                  <a:ext cx="0" cy="390"/>
                </a:xfrm>
                <a:prstGeom prst="line">
                  <a:avLst/>
                </a:prstGeom>
                <a:noFill/>
                <a:ln w="28575">
                  <a:pattFill prst="pct25">
                    <a:fgClr>
                      <a:schemeClr val="bg2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fr-FR" sz="3600">
                    <a:solidFill>
                      <a:srgbClr val="8383AD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53" name="Line 97"/>
                <p:cNvSpPr>
                  <a:spLocks noChangeShapeType="1"/>
                </p:cNvSpPr>
                <p:nvPr/>
              </p:nvSpPr>
              <p:spPr bwMode="hidden">
                <a:xfrm rot="-5400000">
                  <a:off x="195" y="1918"/>
                  <a:ext cx="0" cy="390"/>
                </a:xfrm>
                <a:prstGeom prst="line">
                  <a:avLst/>
                </a:prstGeom>
                <a:noFill/>
                <a:ln w="28575">
                  <a:pattFill prst="pct25">
                    <a:fgClr>
                      <a:schemeClr val="bg2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fr-FR" sz="3600">
                    <a:solidFill>
                      <a:srgbClr val="8383AD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54" name="Line 98"/>
                <p:cNvSpPr>
                  <a:spLocks noChangeShapeType="1"/>
                </p:cNvSpPr>
                <p:nvPr/>
              </p:nvSpPr>
              <p:spPr bwMode="hidden">
                <a:xfrm rot="-5400000">
                  <a:off x="195" y="2438"/>
                  <a:ext cx="0" cy="390"/>
                </a:xfrm>
                <a:prstGeom prst="line">
                  <a:avLst/>
                </a:prstGeom>
                <a:noFill/>
                <a:ln w="28575">
                  <a:pattFill prst="pct25">
                    <a:fgClr>
                      <a:schemeClr val="bg2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fr-FR" sz="3600">
                    <a:solidFill>
                      <a:srgbClr val="8383AD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55" name="Line 99"/>
                <p:cNvSpPr>
                  <a:spLocks noChangeShapeType="1"/>
                </p:cNvSpPr>
                <p:nvPr/>
              </p:nvSpPr>
              <p:spPr bwMode="hidden">
                <a:xfrm rot="-5400000">
                  <a:off x="195" y="2939"/>
                  <a:ext cx="0" cy="390"/>
                </a:xfrm>
                <a:prstGeom prst="line">
                  <a:avLst/>
                </a:prstGeom>
                <a:noFill/>
                <a:ln w="28575">
                  <a:pattFill prst="pct25">
                    <a:fgClr>
                      <a:schemeClr val="bg2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fr-FR" sz="3600">
                    <a:solidFill>
                      <a:srgbClr val="8383AD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56" name="Line 100"/>
                <p:cNvSpPr>
                  <a:spLocks noChangeShapeType="1"/>
                </p:cNvSpPr>
                <p:nvPr/>
              </p:nvSpPr>
              <p:spPr bwMode="hidden">
                <a:xfrm rot="-5400000">
                  <a:off x="195" y="3460"/>
                  <a:ext cx="0" cy="390"/>
                </a:xfrm>
                <a:prstGeom prst="line">
                  <a:avLst/>
                </a:prstGeom>
                <a:noFill/>
                <a:ln w="28575">
                  <a:pattFill prst="pct25">
                    <a:fgClr>
                      <a:schemeClr val="bg2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fr-FR" sz="3600">
                    <a:solidFill>
                      <a:srgbClr val="8383AD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57" name="Line 101"/>
                <p:cNvSpPr>
                  <a:spLocks noChangeShapeType="1"/>
                </p:cNvSpPr>
                <p:nvPr/>
              </p:nvSpPr>
              <p:spPr bwMode="hidden">
                <a:xfrm rot="-5400000">
                  <a:off x="195" y="3961"/>
                  <a:ext cx="0" cy="390"/>
                </a:xfrm>
                <a:prstGeom prst="line">
                  <a:avLst/>
                </a:prstGeom>
                <a:noFill/>
                <a:ln w="28575">
                  <a:pattFill prst="pct25">
                    <a:fgClr>
                      <a:schemeClr val="bg2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fr-FR" sz="3600">
                    <a:solidFill>
                      <a:srgbClr val="8383AD"/>
                    </a:solidFill>
                    <a:latin typeface="Times New Roman" panose="02020603050405020304" pitchFamily="18" charset="0"/>
                  </a:endParaRPr>
                </a:p>
              </p:txBody>
            </p:sp>
            <p:grpSp>
              <p:nvGrpSpPr>
                <p:cNvPr id="58" name="Group 311"/>
                <p:cNvGrpSpPr>
                  <a:grpSpLocks/>
                </p:cNvGrpSpPr>
                <p:nvPr userDrawn="1"/>
              </p:nvGrpSpPr>
              <p:grpSpPr bwMode="auto">
                <a:xfrm>
                  <a:off x="483" y="144"/>
                  <a:ext cx="975" cy="4012"/>
                  <a:chOff x="483" y="144"/>
                  <a:chExt cx="975" cy="4012"/>
                </a:xfrm>
              </p:grpSpPr>
              <p:grpSp>
                <p:nvGrpSpPr>
                  <p:cNvPr id="207" name="Group 305"/>
                  <p:cNvGrpSpPr>
                    <a:grpSpLocks/>
                  </p:cNvGrpSpPr>
                  <p:nvPr userDrawn="1"/>
                </p:nvGrpSpPr>
                <p:grpSpPr bwMode="auto">
                  <a:xfrm>
                    <a:off x="483" y="144"/>
                    <a:ext cx="975" cy="947"/>
                    <a:chOff x="483" y="144"/>
                    <a:chExt cx="975" cy="947"/>
                  </a:xfrm>
                </p:grpSpPr>
                <p:sp>
                  <p:nvSpPr>
                    <p:cNvPr id="235" name="Line 104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483" y="144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236" name="Line 105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984" y="144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237" name="Line 106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984" y="645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238" name="Line 107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483" y="645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239" name="Line 108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734" y="395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240" name="Line 109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1263" y="395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241" name="Line 110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1263" y="896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242" name="Line 111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734" y="896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</p:grpSp>
              <p:grpSp>
                <p:nvGrpSpPr>
                  <p:cNvPr id="208" name="Group 112"/>
                  <p:cNvGrpSpPr>
                    <a:grpSpLocks/>
                  </p:cNvGrpSpPr>
                  <p:nvPr/>
                </p:nvGrpSpPr>
                <p:grpSpPr bwMode="auto">
                  <a:xfrm>
                    <a:off x="483" y="1166"/>
                    <a:ext cx="975" cy="947"/>
                    <a:chOff x="288" y="528"/>
                    <a:chExt cx="1680" cy="1632"/>
                  </a:xfrm>
                </p:grpSpPr>
                <p:sp>
                  <p:nvSpPr>
                    <p:cNvPr id="227" name="Line 113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288" y="528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228" name="Line 114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1152" y="528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229" name="Line 115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1152" y="1392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230" name="Line 116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288" y="1392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231" name="Line 117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720" y="960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232" name="Line 118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1632" y="960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233" name="Line 119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1632" y="1824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234" name="Line 120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720" y="1824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</p:grpSp>
              <p:grpSp>
                <p:nvGrpSpPr>
                  <p:cNvPr id="209" name="Group 121"/>
                  <p:cNvGrpSpPr>
                    <a:grpSpLocks/>
                  </p:cNvGrpSpPr>
                  <p:nvPr/>
                </p:nvGrpSpPr>
                <p:grpSpPr bwMode="auto">
                  <a:xfrm>
                    <a:off x="483" y="2187"/>
                    <a:ext cx="975" cy="947"/>
                    <a:chOff x="288" y="528"/>
                    <a:chExt cx="1680" cy="1632"/>
                  </a:xfrm>
                </p:grpSpPr>
                <p:sp>
                  <p:nvSpPr>
                    <p:cNvPr id="219" name="Line 122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288" y="528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220" name="Line 123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1152" y="528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221" name="Line 124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1152" y="1392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222" name="Line 125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288" y="1392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223" name="Line 126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720" y="960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224" name="Line 127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1632" y="960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225" name="Line 128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1632" y="1824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226" name="Line 129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720" y="1824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</p:grpSp>
              <p:grpSp>
                <p:nvGrpSpPr>
                  <p:cNvPr id="210" name="Group 130"/>
                  <p:cNvGrpSpPr>
                    <a:grpSpLocks/>
                  </p:cNvGrpSpPr>
                  <p:nvPr/>
                </p:nvGrpSpPr>
                <p:grpSpPr bwMode="auto">
                  <a:xfrm>
                    <a:off x="483" y="3209"/>
                    <a:ext cx="975" cy="947"/>
                    <a:chOff x="288" y="528"/>
                    <a:chExt cx="1680" cy="1632"/>
                  </a:xfrm>
                </p:grpSpPr>
                <p:sp>
                  <p:nvSpPr>
                    <p:cNvPr id="211" name="Line 131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288" y="528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212" name="Line 132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1152" y="528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213" name="Line 133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1152" y="1392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214" name="Line 134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288" y="1392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215" name="Line 135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720" y="960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216" name="Line 136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1632" y="960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217" name="Line 137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1632" y="1824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218" name="Line 138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720" y="1824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</p:grpSp>
            </p:grpSp>
            <p:grpSp>
              <p:nvGrpSpPr>
                <p:cNvPr id="59" name="Group 310"/>
                <p:cNvGrpSpPr>
                  <a:grpSpLocks/>
                </p:cNvGrpSpPr>
                <p:nvPr userDrawn="1"/>
              </p:nvGrpSpPr>
              <p:grpSpPr bwMode="auto">
                <a:xfrm>
                  <a:off x="1551" y="144"/>
                  <a:ext cx="975" cy="4012"/>
                  <a:chOff x="1551" y="144"/>
                  <a:chExt cx="975" cy="4012"/>
                </a:xfrm>
              </p:grpSpPr>
              <p:grpSp>
                <p:nvGrpSpPr>
                  <p:cNvPr id="171" name="Group 304"/>
                  <p:cNvGrpSpPr>
                    <a:grpSpLocks/>
                  </p:cNvGrpSpPr>
                  <p:nvPr userDrawn="1"/>
                </p:nvGrpSpPr>
                <p:grpSpPr bwMode="auto">
                  <a:xfrm>
                    <a:off x="1551" y="144"/>
                    <a:ext cx="975" cy="947"/>
                    <a:chOff x="1551" y="144"/>
                    <a:chExt cx="975" cy="947"/>
                  </a:xfrm>
                </p:grpSpPr>
                <p:sp>
                  <p:nvSpPr>
                    <p:cNvPr id="199" name="Line 141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1551" y="144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200" name="Line 142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2052" y="144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201" name="Line 143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2052" y="645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202" name="Line 144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1551" y="645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203" name="Line 145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1802" y="395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204" name="Line 146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2331" y="395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205" name="Line 147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2331" y="896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206" name="Line 148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1802" y="896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</p:grpSp>
              <p:grpSp>
                <p:nvGrpSpPr>
                  <p:cNvPr id="172" name="Group 149"/>
                  <p:cNvGrpSpPr>
                    <a:grpSpLocks/>
                  </p:cNvGrpSpPr>
                  <p:nvPr/>
                </p:nvGrpSpPr>
                <p:grpSpPr bwMode="auto">
                  <a:xfrm>
                    <a:off x="1551" y="1166"/>
                    <a:ext cx="975" cy="947"/>
                    <a:chOff x="288" y="528"/>
                    <a:chExt cx="1680" cy="1632"/>
                  </a:xfrm>
                </p:grpSpPr>
                <p:sp>
                  <p:nvSpPr>
                    <p:cNvPr id="191" name="Line 150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288" y="528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92" name="Line 151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1152" y="528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93" name="Line 152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1152" y="1392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94" name="Line 153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288" y="1392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95" name="Line 154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720" y="960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96" name="Line 155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1632" y="960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97" name="Line 156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1632" y="1824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98" name="Line 157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720" y="1824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</p:grpSp>
              <p:grpSp>
                <p:nvGrpSpPr>
                  <p:cNvPr id="173" name="Group 158"/>
                  <p:cNvGrpSpPr>
                    <a:grpSpLocks/>
                  </p:cNvGrpSpPr>
                  <p:nvPr/>
                </p:nvGrpSpPr>
                <p:grpSpPr bwMode="auto">
                  <a:xfrm>
                    <a:off x="1551" y="2187"/>
                    <a:ext cx="975" cy="947"/>
                    <a:chOff x="288" y="528"/>
                    <a:chExt cx="1680" cy="1632"/>
                  </a:xfrm>
                </p:grpSpPr>
                <p:sp>
                  <p:nvSpPr>
                    <p:cNvPr id="183" name="Line 159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288" y="528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84" name="Line 160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1152" y="528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85" name="Line 161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1152" y="1392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86" name="Line 162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288" y="1392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87" name="Line 163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720" y="960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88" name="Line 164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1632" y="960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89" name="Line 165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1632" y="1824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90" name="Line 166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720" y="1824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</p:grpSp>
              <p:grpSp>
                <p:nvGrpSpPr>
                  <p:cNvPr id="174" name="Group 167"/>
                  <p:cNvGrpSpPr>
                    <a:grpSpLocks/>
                  </p:cNvGrpSpPr>
                  <p:nvPr/>
                </p:nvGrpSpPr>
                <p:grpSpPr bwMode="auto">
                  <a:xfrm>
                    <a:off x="1551" y="3209"/>
                    <a:ext cx="975" cy="947"/>
                    <a:chOff x="288" y="528"/>
                    <a:chExt cx="1680" cy="1632"/>
                  </a:xfrm>
                </p:grpSpPr>
                <p:sp>
                  <p:nvSpPr>
                    <p:cNvPr id="175" name="Line 168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288" y="528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76" name="Line 169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1152" y="528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77" name="Line 170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1152" y="1392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78" name="Line 171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288" y="1392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79" name="Line 172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720" y="960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80" name="Line 173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1632" y="960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81" name="Line 174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1632" y="1824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82" name="Line 175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720" y="1824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</p:grpSp>
            </p:grpSp>
            <p:grpSp>
              <p:nvGrpSpPr>
                <p:cNvPr id="60" name="Group 309"/>
                <p:cNvGrpSpPr>
                  <a:grpSpLocks/>
                </p:cNvGrpSpPr>
                <p:nvPr userDrawn="1"/>
              </p:nvGrpSpPr>
              <p:grpSpPr bwMode="auto">
                <a:xfrm>
                  <a:off x="2619" y="144"/>
                  <a:ext cx="975" cy="4012"/>
                  <a:chOff x="2619" y="144"/>
                  <a:chExt cx="975" cy="4012"/>
                </a:xfrm>
              </p:grpSpPr>
              <p:grpSp>
                <p:nvGrpSpPr>
                  <p:cNvPr id="135" name="Group 303"/>
                  <p:cNvGrpSpPr>
                    <a:grpSpLocks/>
                  </p:cNvGrpSpPr>
                  <p:nvPr userDrawn="1"/>
                </p:nvGrpSpPr>
                <p:grpSpPr bwMode="auto">
                  <a:xfrm>
                    <a:off x="2619" y="144"/>
                    <a:ext cx="975" cy="947"/>
                    <a:chOff x="2619" y="144"/>
                    <a:chExt cx="975" cy="947"/>
                  </a:xfrm>
                </p:grpSpPr>
                <p:sp>
                  <p:nvSpPr>
                    <p:cNvPr id="163" name="Line 178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2619" y="144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64" name="Line 179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3120" y="144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65" name="Line 180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3120" y="645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66" name="Line 181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2619" y="645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67" name="Line 182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2870" y="395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68" name="Line 183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3399" y="395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69" name="Line 184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3399" y="896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70" name="Line 185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2870" y="896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</p:grpSp>
              <p:grpSp>
                <p:nvGrpSpPr>
                  <p:cNvPr id="136" name="Group 186"/>
                  <p:cNvGrpSpPr>
                    <a:grpSpLocks/>
                  </p:cNvGrpSpPr>
                  <p:nvPr/>
                </p:nvGrpSpPr>
                <p:grpSpPr bwMode="auto">
                  <a:xfrm>
                    <a:off x="2619" y="1166"/>
                    <a:ext cx="975" cy="947"/>
                    <a:chOff x="288" y="528"/>
                    <a:chExt cx="1680" cy="1632"/>
                  </a:xfrm>
                </p:grpSpPr>
                <p:sp>
                  <p:nvSpPr>
                    <p:cNvPr id="155" name="Line 187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288" y="528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56" name="Line 188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1152" y="528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57" name="Line 189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1152" y="1392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58" name="Line 190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288" y="1392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59" name="Line 191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720" y="960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60" name="Line 192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1632" y="960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61" name="Line 193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1632" y="1824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62" name="Line 194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720" y="1824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</p:grpSp>
              <p:grpSp>
                <p:nvGrpSpPr>
                  <p:cNvPr id="137" name="Group 195"/>
                  <p:cNvGrpSpPr>
                    <a:grpSpLocks/>
                  </p:cNvGrpSpPr>
                  <p:nvPr/>
                </p:nvGrpSpPr>
                <p:grpSpPr bwMode="auto">
                  <a:xfrm>
                    <a:off x="2619" y="2187"/>
                    <a:ext cx="975" cy="947"/>
                    <a:chOff x="288" y="528"/>
                    <a:chExt cx="1680" cy="1632"/>
                  </a:xfrm>
                </p:grpSpPr>
                <p:sp>
                  <p:nvSpPr>
                    <p:cNvPr id="147" name="Line 196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288" y="528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48" name="Line 197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1152" y="528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49" name="Line 198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1152" y="1392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50" name="Line 199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288" y="1392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51" name="Line 200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720" y="960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52" name="Line 201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1632" y="960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53" name="Line 202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1632" y="1824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54" name="Line 203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720" y="1824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</p:grpSp>
              <p:grpSp>
                <p:nvGrpSpPr>
                  <p:cNvPr id="138" name="Group 204"/>
                  <p:cNvGrpSpPr>
                    <a:grpSpLocks/>
                  </p:cNvGrpSpPr>
                  <p:nvPr/>
                </p:nvGrpSpPr>
                <p:grpSpPr bwMode="auto">
                  <a:xfrm>
                    <a:off x="2619" y="3209"/>
                    <a:ext cx="975" cy="947"/>
                    <a:chOff x="288" y="528"/>
                    <a:chExt cx="1680" cy="1632"/>
                  </a:xfrm>
                </p:grpSpPr>
                <p:sp>
                  <p:nvSpPr>
                    <p:cNvPr id="139" name="Line 205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288" y="528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40" name="Line 206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1152" y="528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41" name="Line 207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1152" y="1392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42" name="Line 208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288" y="1392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43" name="Line 209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720" y="960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44" name="Line 210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1632" y="960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45" name="Line 211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1632" y="1824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46" name="Line 212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720" y="1824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</p:grpSp>
            </p:grpSp>
            <p:grpSp>
              <p:nvGrpSpPr>
                <p:cNvPr id="61" name="Group 308"/>
                <p:cNvGrpSpPr>
                  <a:grpSpLocks/>
                </p:cNvGrpSpPr>
                <p:nvPr userDrawn="1"/>
              </p:nvGrpSpPr>
              <p:grpSpPr bwMode="auto">
                <a:xfrm>
                  <a:off x="3687" y="144"/>
                  <a:ext cx="975" cy="4012"/>
                  <a:chOff x="3687" y="144"/>
                  <a:chExt cx="975" cy="4012"/>
                </a:xfrm>
              </p:grpSpPr>
              <p:grpSp>
                <p:nvGrpSpPr>
                  <p:cNvPr id="99" name="Group 302"/>
                  <p:cNvGrpSpPr>
                    <a:grpSpLocks/>
                  </p:cNvGrpSpPr>
                  <p:nvPr userDrawn="1"/>
                </p:nvGrpSpPr>
                <p:grpSpPr bwMode="auto">
                  <a:xfrm>
                    <a:off x="3687" y="144"/>
                    <a:ext cx="975" cy="947"/>
                    <a:chOff x="3687" y="144"/>
                    <a:chExt cx="975" cy="947"/>
                  </a:xfrm>
                </p:grpSpPr>
                <p:sp>
                  <p:nvSpPr>
                    <p:cNvPr id="127" name="Line 215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3687" y="144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28" name="Line 216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4188" y="144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29" name="Line 217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4188" y="645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30" name="Line 218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3687" y="645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31" name="Line 219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3938" y="395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32" name="Line 220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4467" y="395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33" name="Line 221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4467" y="896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34" name="Line 222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3938" y="896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</p:grpSp>
              <p:grpSp>
                <p:nvGrpSpPr>
                  <p:cNvPr id="100" name="Group 223"/>
                  <p:cNvGrpSpPr>
                    <a:grpSpLocks/>
                  </p:cNvGrpSpPr>
                  <p:nvPr/>
                </p:nvGrpSpPr>
                <p:grpSpPr bwMode="auto">
                  <a:xfrm>
                    <a:off x="3687" y="1166"/>
                    <a:ext cx="975" cy="947"/>
                    <a:chOff x="288" y="528"/>
                    <a:chExt cx="1680" cy="1632"/>
                  </a:xfrm>
                </p:grpSpPr>
                <p:sp>
                  <p:nvSpPr>
                    <p:cNvPr id="119" name="Line 224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288" y="528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20" name="Line 225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1152" y="528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21" name="Line 226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1152" y="1392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22" name="Line 227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288" y="1392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23" name="Line 228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720" y="960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24" name="Line 229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1632" y="960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25" name="Line 230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1632" y="1824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26" name="Line 231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720" y="1824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</p:grpSp>
              <p:grpSp>
                <p:nvGrpSpPr>
                  <p:cNvPr id="101" name="Group 232"/>
                  <p:cNvGrpSpPr>
                    <a:grpSpLocks/>
                  </p:cNvGrpSpPr>
                  <p:nvPr/>
                </p:nvGrpSpPr>
                <p:grpSpPr bwMode="auto">
                  <a:xfrm>
                    <a:off x="3687" y="2187"/>
                    <a:ext cx="975" cy="947"/>
                    <a:chOff x="288" y="528"/>
                    <a:chExt cx="1680" cy="1632"/>
                  </a:xfrm>
                </p:grpSpPr>
                <p:sp>
                  <p:nvSpPr>
                    <p:cNvPr id="111" name="Line 233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288" y="528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12" name="Line 234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1152" y="528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13" name="Line 235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1152" y="1392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14" name="Line 236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288" y="1392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15" name="Line 237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720" y="960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16" name="Line 238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1632" y="960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17" name="Line 239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1632" y="1824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18" name="Line 240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720" y="1824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</p:grpSp>
              <p:grpSp>
                <p:nvGrpSpPr>
                  <p:cNvPr id="102" name="Group 241"/>
                  <p:cNvGrpSpPr>
                    <a:grpSpLocks/>
                  </p:cNvGrpSpPr>
                  <p:nvPr/>
                </p:nvGrpSpPr>
                <p:grpSpPr bwMode="auto">
                  <a:xfrm>
                    <a:off x="3687" y="3209"/>
                    <a:ext cx="975" cy="947"/>
                    <a:chOff x="288" y="528"/>
                    <a:chExt cx="1680" cy="1632"/>
                  </a:xfrm>
                </p:grpSpPr>
                <p:sp>
                  <p:nvSpPr>
                    <p:cNvPr id="103" name="Line 242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288" y="528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04" name="Line 243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1152" y="528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05" name="Line 244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1152" y="1392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06" name="Line 245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288" y="1392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07" name="Line 246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720" y="960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08" name="Line 247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1632" y="960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09" name="Line 248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1632" y="1824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10" name="Line 249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720" y="1824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</p:grpSp>
            </p:grpSp>
            <p:grpSp>
              <p:nvGrpSpPr>
                <p:cNvPr id="62" name="Group 307"/>
                <p:cNvGrpSpPr>
                  <a:grpSpLocks/>
                </p:cNvGrpSpPr>
                <p:nvPr userDrawn="1"/>
              </p:nvGrpSpPr>
              <p:grpSpPr bwMode="auto">
                <a:xfrm>
                  <a:off x="4755" y="144"/>
                  <a:ext cx="975" cy="4012"/>
                  <a:chOff x="4755" y="144"/>
                  <a:chExt cx="975" cy="4012"/>
                </a:xfrm>
              </p:grpSpPr>
              <p:grpSp>
                <p:nvGrpSpPr>
                  <p:cNvPr id="63" name="Group 301"/>
                  <p:cNvGrpSpPr>
                    <a:grpSpLocks/>
                  </p:cNvGrpSpPr>
                  <p:nvPr userDrawn="1"/>
                </p:nvGrpSpPr>
                <p:grpSpPr bwMode="auto">
                  <a:xfrm>
                    <a:off x="4755" y="144"/>
                    <a:ext cx="975" cy="947"/>
                    <a:chOff x="4755" y="144"/>
                    <a:chExt cx="975" cy="947"/>
                  </a:xfrm>
                </p:grpSpPr>
                <p:sp>
                  <p:nvSpPr>
                    <p:cNvPr id="91" name="Line 252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4755" y="144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92" name="Line 253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5256" y="144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93" name="Line 254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5256" y="645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94" name="Line 255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4755" y="645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95" name="Line 256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5006" y="395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96" name="Line 257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5535" y="395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97" name="Line 258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5535" y="896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98" name="Line 259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5006" y="896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</p:grpSp>
              <p:grpSp>
                <p:nvGrpSpPr>
                  <p:cNvPr id="64" name="Group 260"/>
                  <p:cNvGrpSpPr>
                    <a:grpSpLocks/>
                  </p:cNvGrpSpPr>
                  <p:nvPr/>
                </p:nvGrpSpPr>
                <p:grpSpPr bwMode="auto">
                  <a:xfrm>
                    <a:off x="4755" y="1166"/>
                    <a:ext cx="975" cy="947"/>
                    <a:chOff x="288" y="528"/>
                    <a:chExt cx="1680" cy="1632"/>
                  </a:xfrm>
                </p:grpSpPr>
                <p:sp>
                  <p:nvSpPr>
                    <p:cNvPr id="83" name="Line 261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288" y="528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84" name="Line 262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1152" y="528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85" name="Line 263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1152" y="1392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86" name="Line 264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288" y="1392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87" name="Line 265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720" y="960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88" name="Line 266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1632" y="960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89" name="Line 267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1632" y="1824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90" name="Line 268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720" y="1824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</p:grpSp>
              <p:grpSp>
                <p:nvGrpSpPr>
                  <p:cNvPr id="65" name="Group 269"/>
                  <p:cNvGrpSpPr>
                    <a:grpSpLocks/>
                  </p:cNvGrpSpPr>
                  <p:nvPr/>
                </p:nvGrpSpPr>
                <p:grpSpPr bwMode="auto">
                  <a:xfrm>
                    <a:off x="4755" y="2187"/>
                    <a:ext cx="975" cy="947"/>
                    <a:chOff x="288" y="528"/>
                    <a:chExt cx="1680" cy="1632"/>
                  </a:xfrm>
                </p:grpSpPr>
                <p:sp>
                  <p:nvSpPr>
                    <p:cNvPr id="75" name="Line 270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288" y="528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76" name="Line 271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1152" y="528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77" name="Line 272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1152" y="1392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78" name="Line 273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288" y="1392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79" name="Line 274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720" y="960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80" name="Line 275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1632" y="960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81" name="Line 276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1632" y="1824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82" name="Line 277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720" y="1824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</p:grpSp>
              <p:grpSp>
                <p:nvGrpSpPr>
                  <p:cNvPr id="66" name="Group 278"/>
                  <p:cNvGrpSpPr>
                    <a:grpSpLocks/>
                  </p:cNvGrpSpPr>
                  <p:nvPr/>
                </p:nvGrpSpPr>
                <p:grpSpPr bwMode="auto">
                  <a:xfrm>
                    <a:off x="4755" y="3209"/>
                    <a:ext cx="975" cy="947"/>
                    <a:chOff x="288" y="528"/>
                    <a:chExt cx="1680" cy="1632"/>
                  </a:xfrm>
                </p:grpSpPr>
                <p:sp>
                  <p:nvSpPr>
                    <p:cNvPr id="67" name="Line 279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288" y="528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68" name="Line 280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1152" y="528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69" name="Line 281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1152" y="1392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70" name="Line 282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288" y="1392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71" name="Line 283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720" y="960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72" name="Line 284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1632" y="960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73" name="Line 285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1632" y="1824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74" name="Line 286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720" y="1824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</p:grpSp>
            </p:grpSp>
          </p:grpSp>
          <p:grpSp>
            <p:nvGrpSpPr>
              <p:cNvPr id="38" name="Group 306"/>
              <p:cNvGrpSpPr>
                <a:grpSpLocks/>
              </p:cNvGrpSpPr>
              <p:nvPr userDrawn="1"/>
            </p:nvGrpSpPr>
            <p:grpSpPr bwMode="auto">
              <a:xfrm>
                <a:off x="3" y="68"/>
                <a:ext cx="5730" cy="0"/>
                <a:chOff x="3" y="68"/>
                <a:chExt cx="5730" cy="0"/>
              </a:xfrm>
            </p:grpSpPr>
            <p:sp>
              <p:nvSpPr>
                <p:cNvPr id="39" name="Line 290"/>
                <p:cNvSpPr>
                  <a:spLocks noChangeShapeType="1"/>
                </p:cNvSpPr>
                <p:nvPr userDrawn="1"/>
              </p:nvSpPr>
              <p:spPr bwMode="hidden">
                <a:xfrm rot="-5400000">
                  <a:off x="198" y="-127"/>
                  <a:ext cx="0" cy="390"/>
                </a:xfrm>
                <a:prstGeom prst="line">
                  <a:avLst/>
                </a:prstGeom>
                <a:noFill/>
                <a:ln w="28575">
                  <a:pattFill prst="pct25">
                    <a:fgClr>
                      <a:schemeClr val="bg2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fr-FR" sz="3600">
                    <a:solidFill>
                      <a:srgbClr val="8383AD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40" name="Line 291"/>
                <p:cNvSpPr>
                  <a:spLocks noChangeShapeType="1"/>
                </p:cNvSpPr>
                <p:nvPr userDrawn="1"/>
              </p:nvSpPr>
              <p:spPr bwMode="hidden">
                <a:xfrm rot="-5400000">
                  <a:off x="737" y="-127"/>
                  <a:ext cx="0" cy="390"/>
                </a:xfrm>
                <a:prstGeom prst="line">
                  <a:avLst/>
                </a:prstGeom>
                <a:noFill/>
                <a:ln w="28575">
                  <a:pattFill prst="pct25">
                    <a:fgClr>
                      <a:schemeClr val="bg2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fr-FR" sz="3600">
                    <a:solidFill>
                      <a:srgbClr val="8383AD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41" name="Line 292"/>
                <p:cNvSpPr>
                  <a:spLocks noChangeShapeType="1"/>
                </p:cNvSpPr>
                <p:nvPr userDrawn="1"/>
              </p:nvSpPr>
              <p:spPr bwMode="hidden">
                <a:xfrm rot="-5400000">
                  <a:off x="1266" y="-127"/>
                  <a:ext cx="0" cy="390"/>
                </a:xfrm>
                <a:prstGeom prst="line">
                  <a:avLst/>
                </a:prstGeom>
                <a:noFill/>
                <a:ln w="28575">
                  <a:pattFill prst="pct25">
                    <a:fgClr>
                      <a:schemeClr val="bg2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fr-FR" sz="3600">
                    <a:solidFill>
                      <a:srgbClr val="8383AD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42" name="Line 293"/>
                <p:cNvSpPr>
                  <a:spLocks noChangeShapeType="1"/>
                </p:cNvSpPr>
                <p:nvPr userDrawn="1"/>
              </p:nvSpPr>
              <p:spPr bwMode="hidden">
                <a:xfrm rot="-5400000">
                  <a:off x="1805" y="-127"/>
                  <a:ext cx="0" cy="390"/>
                </a:xfrm>
                <a:prstGeom prst="line">
                  <a:avLst/>
                </a:prstGeom>
                <a:noFill/>
                <a:ln w="28575">
                  <a:pattFill prst="pct25">
                    <a:fgClr>
                      <a:schemeClr val="bg2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fr-FR" sz="3600">
                    <a:solidFill>
                      <a:srgbClr val="8383AD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43" name="Line 294"/>
                <p:cNvSpPr>
                  <a:spLocks noChangeShapeType="1"/>
                </p:cNvSpPr>
                <p:nvPr userDrawn="1"/>
              </p:nvSpPr>
              <p:spPr bwMode="hidden">
                <a:xfrm rot="-5400000">
                  <a:off x="2334" y="-127"/>
                  <a:ext cx="0" cy="390"/>
                </a:xfrm>
                <a:prstGeom prst="line">
                  <a:avLst/>
                </a:prstGeom>
                <a:noFill/>
                <a:ln w="28575">
                  <a:pattFill prst="pct25">
                    <a:fgClr>
                      <a:schemeClr val="bg2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fr-FR" sz="3600">
                    <a:solidFill>
                      <a:srgbClr val="8383AD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44" name="Line 295"/>
                <p:cNvSpPr>
                  <a:spLocks noChangeShapeType="1"/>
                </p:cNvSpPr>
                <p:nvPr userDrawn="1"/>
              </p:nvSpPr>
              <p:spPr bwMode="hidden">
                <a:xfrm rot="-5400000">
                  <a:off x="2873" y="-127"/>
                  <a:ext cx="0" cy="390"/>
                </a:xfrm>
                <a:prstGeom prst="line">
                  <a:avLst/>
                </a:prstGeom>
                <a:noFill/>
                <a:ln w="28575">
                  <a:pattFill prst="pct25">
                    <a:fgClr>
                      <a:schemeClr val="bg2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fr-FR" sz="3600">
                    <a:solidFill>
                      <a:srgbClr val="8383AD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45" name="Line 296"/>
                <p:cNvSpPr>
                  <a:spLocks noChangeShapeType="1"/>
                </p:cNvSpPr>
                <p:nvPr userDrawn="1"/>
              </p:nvSpPr>
              <p:spPr bwMode="hidden">
                <a:xfrm rot="-5400000">
                  <a:off x="3402" y="-127"/>
                  <a:ext cx="0" cy="390"/>
                </a:xfrm>
                <a:prstGeom prst="line">
                  <a:avLst/>
                </a:prstGeom>
                <a:noFill/>
                <a:ln w="28575">
                  <a:pattFill prst="pct25">
                    <a:fgClr>
                      <a:schemeClr val="bg2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fr-FR" sz="3600">
                    <a:solidFill>
                      <a:srgbClr val="8383AD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46" name="Line 297"/>
                <p:cNvSpPr>
                  <a:spLocks noChangeShapeType="1"/>
                </p:cNvSpPr>
                <p:nvPr userDrawn="1"/>
              </p:nvSpPr>
              <p:spPr bwMode="hidden">
                <a:xfrm rot="-5400000">
                  <a:off x="3941" y="-127"/>
                  <a:ext cx="0" cy="390"/>
                </a:xfrm>
                <a:prstGeom prst="line">
                  <a:avLst/>
                </a:prstGeom>
                <a:noFill/>
                <a:ln w="28575">
                  <a:pattFill prst="pct25">
                    <a:fgClr>
                      <a:schemeClr val="bg2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fr-FR" sz="3600">
                    <a:solidFill>
                      <a:srgbClr val="8383AD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47" name="Line 298"/>
                <p:cNvSpPr>
                  <a:spLocks noChangeShapeType="1"/>
                </p:cNvSpPr>
                <p:nvPr userDrawn="1"/>
              </p:nvSpPr>
              <p:spPr bwMode="hidden">
                <a:xfrm rot="-5400000">
                  <a:off x="4470" y="-127"/>
                  <a:ext cx="0" cy="390"/>
                </a:xfrm>
                <a:prstGeom prst="line">
                  <a:avLst/>
                </a:prstGeom>
                <a:noFill/>
                <a:ln w="28575">
                  <a:pattFill prst="pct25">
                    <a:fgClr>
                      <a:schemeClr val="bg2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fr-FR" sz="3600">
                    <a:solidFill>
                      <a:srgbClr val="8383AD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48" name="Line 299"/>
                <p:cNvSpPr>
                  <a:spLocks noChangeShapeType="1"/>
                </p:cNvSpPr>
                <p:nvPr userDrawn="1"/>
              </p:nvSpPr>
              <p:spPr bwMode="hidden">
                <a:xfrm rot="-5400000">
                  <a:off x="5009" y="-127"/>
                  <a:ext cx="0" cy="390"/>
                </a:xfrm>
                <a:prstGeom prst="line">
                  <a:avLst/>
                </a:prstGeom>
                <a:noFill/>
                <a:ln w="28575">
                  <a:pattFill prst="pct25">
                    <a:fgClr>
                      <a:schemeClr val="bg2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fr-FR" sz="3600">
                    <a:solidFill>
                      <a:srgbClr val="8383AD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49" name="Line 300"/>
                <p:cNvSpPr>
                  <a:spLocks noChangeShapeType="1"/>
                </p:cNvSpPr>
                <p:nvPr userDrawn="1"/>
              </p:nvSpPr>
              <p:spPr bwMode="hidden">
                <a:xfrm rot="-5400000">
                  <a:off x="5538" y="-127"/>
                  <a:ext cx="0" cy="390"/>
                </a:xfrm>
                <a:prstGeom prst="line">
                  <a:avLst/>
                </a:prstGeom>
                <a:noFill/>
                <a:ln w="28575">
                  <a:pattFill prst="pct25">
                    <a:fgClr>
                      <a:schemeClr val="bg2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fr-FR" sz="3600">
                    <a:solidFill>
                      <a:srgbClr val="8383AD"/>
                    </a:solidFill>
                    <a:latin typeface="Times New Roman" panose="02020603050405020304" pitchFamily="18" charset="0"/>
                  </a:endParaRPr>
                </a:p>
              </p:txBody>
            </p:sp>
          </p:grpSp>
        </p:grpSp>
        <p:grpSp>
          <p:nvGrpSpPr>
            <p:cNvPr id="6" name="Group 315"/>
            <p:cNvGrpSpPr>
              <a:grpSpLocks/>
            </p:cNvGrpSpPr>
            <p:nvPr/>
          </p:nvGrpSpPr>
          <p:grpSpPr bwMode="auto">
            <a:xfrm>
              <a:off x="336" y="1200"/>
              <a:ext cx="5088" cy="1056"/>
              <a:chOff x="336" y="1200"/>
              <a:chExt cx="5088" cy="1056"/>
            </a:xfrm>
          </p:grpSpPr>
          <p:sp>
            <p:nvSpPr>
              <p:cNvPr id="32" name="Rectangle 9"/>
              <p:cNvSpPr>
                <a:spLocks noChangeArrowheads="1"/>
              </p:cNvSpPr>
              <p:nvPr userDrawn="1"/>
            </p:nvSpPr>
            <p:spPr bwMode="auto">
              <a:xfrm>
                <a:off x="2880" y="1200"/>
                <a:ext cx="2544" cy="528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fr-FR" sz="3600">
                  <a:solidFill>
                    <a:srgbClr val="8383AD"/>
                  </a:solidFill>
                </a:endParaRPr>
              </a:p>
            </p:txBody>
          </p:sp>
          <p:sp>
            <p:nvSpPr>
              <p:cNvPr id="33" name="Rectangle 10"/>
              <p:cNvSpPr>
                <a:spLocks noChangeArrowheads="1"/>
              </p:cNvSpPr>
              <p:nvPr userDrawn="1"/>
            </p:nvSpPr>
            <p:spPr bwMode="auto">
              <a:xfrm>
                <a:off x="2880" y="1728"/>
                <a:ext cx="2544" cy="528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fr-FR" sz="3600">
                  <a:solidFill>
                    <a:srgbClr val="8383AD"/>
                  </a:solidFill>
                </a:endParaRPr>
              </a:p>
            </p:txBody>
          </p:sp>
          <p:sp>
            <p:nvSpPr>
              <p:cNvPr id="34" name="Rectangle 11"/>
              <p:cNvSpPr>
                <a:spLocks noChangeArrowheads="1"/>
              </p:cNvSpPr>
              <p:nvPr userDrawn="1"/>
            </p:nvSpPr>
            <p:spPr bwMode="auto">
              <a:xfrm>
                <a:off x="336" y="1728"/>
                <a:ext cx="2544" cy="528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fr-FR" sz="3600">
                  <a:solidFill>
                    <a:srgbClr val="8383AD"/>
                  </a:solidFill>
                </a:endParaRPr>
              </a:p>
            </p:txBody>
          </p:sp>
          <p:sp>
            <p:nvSpPr>
              <p:cNvPr id="35" name="Rectangle 12"/>
              <p:cNvSpPr>
                <a:spLocks noChangeArrowheads="1"/>
              </p:cNvSpPr>
              <p:nvPr userDrawn="1"/>
            </p:nvSpPr>
            <p:spPr bwMode="auto">
              <a:xfrm>
                <a:off x="336" y="1200"/>
                <a:ext cx="2544" cy="528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fr-FR" sz="3600">
                  <a:solidFill>
                    <a:srgbClr val="8383AD"/>
                  </a:solidFill>
                </a:endParaRPr>
              </a:p>
            </p:txBody>
          </p:sp>
          <p:sp>
            <p:nvSpPr>
              <p:cNvPr id="36" name="Rectangle 13"/>
              <p:cNvSpPr>
                <a:spLocks noChangeArrowheads="1"/>
              </p:cNvSpPr>
              <p:nvPr userDrawn="1"/>
            </p:nvSpPr>
            <p:spPr bwMode="white">
              <a:xfrm>
                <a:off x="432" y="1296"/>
                <a:ext cx="4896" cy="86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fr-FR" sz="3600">
                  <a:solidFill>
                    <a:srgbClr val="8383AD"/>
                  </a:solidFill>
                </a:endParaRPr>
              </a:p>
            </p:txBody>
          </p:sp>
        </p:grpSp>
        <p:grpSp>
          <p:nvGrpSpPr>
            <p:cNvPr id="7" name="Group 287"/>
            <p:cNvGrpSpPr>
              <a:grpSpLocks/>
            </p:cNvGrpSpPr>
            <p:nvPr/>
          </p:nvGrpSpPr>
          <p:grpSpPr bwMode="auto">
            <a:xfrm>
              <a:off x="192" y="4273"/>
              <a:ext cx="5328" cy="47"/>
              <a:chOff x="192" y="3840"/>
              <a:chExt cx="5328" cy="47"/>
            </a:xfrm>
          </p:grpSpPr>
          <p:grpSp>
            <p:nvGrpSpPr>
              <p:cNvPr id="8" name="Group 73"/>
              <p:cNvGrpSpPr>
                <a:grpSpLocks/>
              </p:cNvGrpSpPr>
              <p:nvPr userDrawn="1"/>
            </p:nvGrpSpPr>
            <p:grpSpPr bwMode="auto">
              <a:xfrm>
                <a:off x="192" y="3840"/>
                <a:ext cx="624" cy="47"/>
                <a:chOff x="624" y="3706"/>
                <a:chExt cx="1056" cy="106"/>
              </a:xfrm>
            </p:grpSpPr>
            <p:sp>
              <p:nvSpPr>
                <p:cNvPr id="30" name="Rectangle 16"/>
                <p:cNvSpPr>
                  <a:spLocks noChangeArrowheads="1"/>
                </p:cNvSpPr>
                <p:nvPr userDrawn="1"/>
              </p:nvSpPr>
              <p:spPr bwMode="ltGray">
                <a:xfrm>
                  <a:off x="1152" y="3706"/>
                  <a:ext cx="528" cy="106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fr-FR" sz="3600">
                    <a:solidFill>
                      <a:srgbClr val="8383AD"/>
                    </a:solidFill>
                  </a:endParaRPr>
                </a:p>
              </p:txBody>
            </p:sp>
            <p:sp>
              <p:nvSpPr>
                <p:cNvPr id="31" name="Rectangle 17"/>
                <p:cNvSpPr>
                  <a:spLocks noChangeArrowheads="1"/>
                </p:cNvSpPr>
                <p:nvPr userDrawn="1"/>
              </p:nvSpPr>
              <p:spPr bwMode="ltGray">
                <a:xfrm>
                  <a:off x="624" y="3706"/>
                  <a:ext cx="528" cy="106"/>
                </a:xfrm>
                <a:prstGeom prst="rect">
                  <a:avLst/>
                </a:pr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fr-FR" sz="3600">
                    <a:solidFill>
                      <a:srgbClr val="8383AD"/>
                    </a:solidFill>
                  </a:endParaRPr>
                </a:p>
              </p:txBody>
            </p:sp>
          </p:grpSp>
          <p:grpSp>
            <p:nvGrpSpPr>
              <p:cNvPr id="9" name="Group 72"/>
              <p:cNvGrpSpPr>
                <a:grpSpLocks/>
              </p:cNvGrpSpPr>
              <p:nvPr userDrawn="1"/>
            </p:nvGrpSpPr>
            <p:grpSpPr bwMode="auto">
              <a:xfrm>
                <a:off x="864" y="3840"/>
                <a:ext cx="624" cy="47"/>
                <a:chOff x="624" y="3600"/>
                <a:chExt cx="1056" cy="106"/>
              </a:xfrm>
            </p:grpSpPr>
            <p:sp>
              <p:nvSpPr>
                <p:cNvPr id="28" name="Rectangle 15"/>
                <p:cNvSpPr>
                  <a:spLocks noChangeArrowheads="1"/>
                </p:cNvSpPr>
                <p:nvPr userDrawn="1"/>
              </p:nvSpPr>
              <p:spPr bwMode="ltGray">
                <a:xfrm>
                  <a:off x="1152" y="3600"/>
                  <a:ext cx="528" cy="106"/>
                </a:xfrm>
                <a:prstGeom prst="rect">
                  <a:avLst/>
                </a:prstGeom>
                <a:solidFill>
                  <a:schemeClr val="accent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fr-FR" sz="3600">
                    <a:solidFill>
                      <a:srgbClr val="8383AD"/>
                    </a:solidFill>
                  </a:endParaRPr>
                </a:p>
              </p:txBody>
            </p:sp>
            <p:sp>
              <p:nvSpPr>
                <p:cNvPr id="29" name="Rectangle 18"/>
                <p:cNvSpPr>
                  <a:spLocks noChangeArrowheads="1"/>
                </p:cNvSpPr>
                <p:nvPr userDrawn="1"/>
              </p:nvSpPr>
              <p:spPr bwMode="ltGray">
                <a:xfrm>
                  <a:off x="624" y="3600"/>
                  <a:ext cx="528" cy="106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fr-FR" sz="3600">
                    <a:solidFill>
                      <a:srgbClr val="8383AD"/>
                    </a:solidFill>
                  </a:endParaRPr>
                </a:p>
              </p:txBody>
            </p:sp>
          </p:grpSp>
          <p:grpSp>
            <p:nvGrpSpPr>
              <p:cNvPr id="10" name="Group 74"/>
              <p:cNvGrpSpPr>
                <a:grpSpLocks/>
              </p:cNvGrpSpPr>
              <p:nvPr userDrawn="1"/>
            </p:nvGrpSpPr>
            <p:grpSpPr bwMode="auto">
              <a:xfrm>
                <a:off x="1536" y="3840"/>
                <a:ext cx="624" cy="47"/>
                <a:chOff x="624" y="3706"/>
                <a:chExt cx="1056" cy="106"/>
              </a:xfrm>
            </p:grpSpPr>
            <p:sp>
              <p:nvSpPr>
                <p:cNvPr id="26" name="Rectangle 75"/>
                <p:cNvSpPr>
                  <a:spLocks noChangeArrowheads="1"/>
                </p:cNvSpPr>
                <p:nvPr userDrawn="1"/>
              </p:nvSpPr>
              <p:spPr bwMode="ltGray">
                <a:xfrm>
                  <a:off x="1152" y="3706"/>
                  <a:ext cx="528" cy="106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fr-FR" sz="3600">
                    <a:solidFill>
                      <a:srgbClr val="8383AD"/>
                    </a:solidFill>
                  </a:endParaRPr>
                </a:p>
              </p:txBody>
            </p:sp>
            <p:sp>
              <p:nvSpPr>
                <p:cNvPr id="27" name="Rectangle 76"/>
                <p:cNvSpPr>
                  <a:spLocks noChangeArrowheads="1"/>
                </p:cNvSpPr>
                <p:nvPr userDrawn="1"/>
              </p:nvSpPr>
              <p:spPr bwMode="ltGray">
                <a:xfrm>
                  <a:off x="624" y="3706"/>
                  <a:ext cx="528" cy="106"/>
                </a:xfrm>
                <a:prstGeom prst="rect">
                  <a:avLst/>
                </a:pr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fr-FR" sz="3600">
                    <a:solidFill>
                      <a:srgbClr val="8383AD"/>
                    </a:solidFill>
                  </a:endParaRPr>
                </a:p>
              </p:txBody>
            </p:sp>
          </p:grpSp>
          <p:grpSp>
            <p:nvGrpSpPr>
              <p:cNvPr id="11" name="Group 77"/>
              <p:cNvGrpSpPr>
                <a:grpSpLocks/>
              </p:cNvGrpSpPr>
              <p:nvPr userDrawn="1"/>
            </p:nvGrpSpPr>
            <p:grpSpPr bwMode="auto">
              <a:xfrm>
                <a:off x="2208" y="3840"/>
                <a:ext cx="624" cy="47"/>
                <a:chOff x="624" y="3600"/>
                <a:chExt cx="1056" cy="106"/>
              </a:xfrm>
            </p:grpSpPr>
            <p:sp>
              <p:nvSpPr>
                <p:cNvPr id="24" name="Rectangle 78"/>
                <p:cNvSpPr>
                  <a:spLocks noChangeArrowheads="1"/>
                </p:cNvSpPr>
                <p:nvPr userDrawn="1"/>
              </p:nvSpPr>
              <p:spPr bwMode="ltGray">
                <a:xfrm>
                  <a:off x="1152" y="3600"/>
                  <a:ext cx="528" cy="106"/>
                </a:xfrm>
                <a:prstGeom prst="rect">
                  <a:avLst/>
                </a:prstGeom>
                <a:solidFill>
                  <a:schemeClr val="accent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fr-FR" sz="3600">
                    <a:solidFill>
                      <a:srgbClr val="8383AD"/>
                    </a:solidFill>
                  </a:endParaRPr>
                </a:p>
              </p:txBody>
            </p:sp>
            <p:sp>
              <p:nvSpPr>
                <p:cNvPr id="25" name="Rectangle 79"/>
                <p:cNvSpPr>
                  <a:spLocks noChangeArrowheads="1"/>
                </p:cNvSpPr>
                <p:nvPr userDrawn="1"/>
              </p:nvSpPr>
              <p:spPr bwMode="ltGray">
                <a:xfrm>
                  <a:off x="624" y="3600"/>
                  <a:ext cx="528" cy="106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fr-FR" sz="3600">
                    <a:solidFill>
                      <a:srgbClr val="8383AD"/>
                    </a:solidFill>
                  </a:endParaRPr>
                </a:p>
              </p:txBody>
            </p:sp>
          </p:grpSp>
          <p:grpSp>
            <p:nvGrpSpPr>
              <p:cNvPr id="12" name="Group 80"/>
              <p:cNvGrpSpPr>
                <a:grpSpLocks/>
              </p:cNvGrpSpPr>
              <p:nvPr userDrawn="1"/>
            </p:nvGrpSpPr>
            <p:grpSpPr bwMode="auto">
              <a:xfrm>
                <a:off x="2880" y="3840"/>
                <a:ext cx="624" cy="47"/>
                <a:chOff x="624" y="3706"/>
                <a:chExt cx="1056" cy="106"/>
              </a:xfrm>
            </p:grpSpPr>
            <p:sp>
              <p:nvSpPr>
                <p:cNvPr id="22" name="Rectangle 21"/>
                <p:cNvSpPr>
                  <a:spLocks noChangeArrowheads="1"/>
                </p:cNvSpPr>
                <p:nvPr userDrawn="1"/>
              </p:nvSpPr>
              <p:spPr bwMode="ltGray">
                <a:xfrm>
                  <a:off x="1152" y="3706"/>
                  <a:ext cx="528" cy="106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fr-FR" sz="3600">
                    <a:solidFill>
                      <a:srgbClr val="8383AD"/>
                    </a:solidFill>
                  </a:endParaRPr>
                </a:p>
              </p:txBody>
            </p:sp>
            <p:sp>
              <p:nvSpPr>
                <p:cNvPr id="23" name="Rectangle 22"/>
                <p:cNvSpPr>
                  <a:spLocks noChangeArrowheads="1"/>
                </p:cNvSpPr>
                <p:nvPr userDrawn="1"/>
              </p:nvSpPr>
              <p:spPr bwMode="ltGray">
                <a:xfrm>
                  <a:off x="624" y="3706"/>
                  <a:ext cx="528" cy="106"/>
                </a:xfrm>
                <a:prstGeom prst="rect">
                  <a:avLst/>
                </a:pr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fr-FR" sz="3600">
                    <a:solidFill>
                      <a:srgbClr val="8383AD"/>
                    </a:solidFill>
                  </a:endParaRPr>
                </a:p>
              </p:txBody>
            </p:sp>
          </p:grpSp>
          <p:grpSp>
            <p:nvGrpSpPr>
              <p:cNvPr id="13" name="Group 83"/>
              <p:cNvGrpSpPr>
                <a:grpSpLocks/>
              </p:cNvGrpSpPr>
              <p:nvPr userDrawn="1"/>
            </p:nvGrpSpPr>
            <p:grpSpPr bwMode="auto">
              <a:xfrm>
                <a:off x="3552" y="3840"/>
                <a:ext cx="624" cy="47"/>
                <a:chOff x="624" y="3600"/>
                <a:chExt cx="1056" cy="106"/>
              </a:xfrm>
            </p:grpSpPr>
            <p:sp>
              <p:nvSpPr>
                <p:cNvPr id="20" name="Rectangle 84"/>
                <p:cNvSpPr>
                  <a:spLocks noChangeArrowheads="1"/>
                </p:cNvSpPr>
                <p:nvPr userDrawn="1"/>
              </p:nvSpPr>
              <p:spPr bwMode="ltGray">
                <a:xfrm>
                  <a:off x="1152" y="3600"/>
                  <a:ext cx="528" cy="106"/>
                </a:xfrm>
                <a:prstGeom prst="rect">
                  <a:avLst/>
                </a:prstGeom>
                <a:solidFill>
                  <a:schemeClr val="accent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fr-FR" sz="3600">
                    <a:solidFill>
                      <a:srgbClr val="8383AD"/>
                    </a:solidFill>
                  </a:endParaRPr>
                </a:p>
              </p:txBody>
            </p:sp>
            <p:sp>
              <p:nvSpPr>
                <p:cNvPr id="21" name="Rectangle 85"/>
                <p:cNvSpPr>
                  <a:spLocks noChangeArrowheads="1"/>
                </p:cNvSpPr>
                <p:nvPr userDrawn="1"/>
              </p:nvSpPr>
              <p:spPr bwMode="ltGray">
                <a:xfrm>
                  <a:off x="624" y="3600"/>
                  <a:ext cx="528" cy="106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fr-FR" sz="3600">
                    <a:solidFill>
                      <a:srgbClr val="8383AD"/>
                    </a:solidFill>
                  </a:endParaRPr>
                </a:p>
              </p:txBody>
            </p:sp>
          </p:grpSp>
          <p:grpSp>
            <p:nvGrpSpPr>
              <p:cNvPr id="14" name="Group 86"/>
              <p:cNvGrpSpPr>
                <a:grpSpLocks/>
              </p:cNvGrpSpPr>
              <p:nvPr userDrawn="1"/>
            </p:nvGrpSpPr>
            <p:grpSpPr bwMode="auto">
              <a:xfrm>
                <a:off x="4224" y="3840"/>
                <a:ext cx="624" cy="47"/>
                <a:chOff x="624" y="3706"/>
                <a:chExt cx="1056" cy="106"/>
              </a:xfrm>
            </p:grpSpPr>
            <p:sp>
              <p:nvSpPr>
                <p:cNvPr id="18" name="Rectangle 87"/>
                <p:cNvSpPr>
                  <a:spLocks noChangeArrowheads="1"/>
                </p:cNvSpPr>
                <p:nvPr userDrawn="1"/>
              </p:nvSpPr>
              <p:spPr bwMode="ltGray">
                <a:xfrm>
                  <a:off x="1152" y="3706"/>
                  <a:ext cx="528" cy="106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fr-FR" sz="3600">
                    <a:solidFill>
                      <a:srgbClr val="8383AD"/>
                    </a:solidFill>
                  </a:endParaRPr>
                </a:p>
              </p:txBody>
            </p:sp>
            <p:sp>
              <p:nvSpPr>
                <p:cNvPr id="19" name="Rectangle 88"/>
                <p:cNvSpPr>
                  <a:spLocks noChangeArrowheads="1"/>
                </p:cNvSpPr>
                <p:nvPr userDrawn="1"/>
              </p:nvSpPr>
              <p:spPr bwMode="ltGray">
                <a:xfrm>
                  <a:off x="624" y="3706"/>
                  <a:ext cx="528" cy="106"/>
                </a:xfrm>
                <a:prstGeom prst="rect">
                  <a:avLst/>
                </a:pr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fr-FR" sz="3600">
                    <a:solidFill>
                      <a:srgbClr val="8383AD"/>
                    </a:solidFill>
                  </a:endParaRPr>
                </a:p>
              </p:txBody>
            </p:sp>
          </p:grpSp>
          <p:grpSp>
            <p:nvGrpSpPr>
              <p:cNvPr id="15" name="Group 89"/>
              <p:cNvGrpSpPr>
                <a:grpSpLocks/>
              </p:cNvGrpSpPr>
              <p:nvPr userDrawn="1"/>
            </p:nvGrpSpPr>
            <p:grpSpPr bwMode="auto">
              <a:xfrm>
                <a:off x="4896" y="3840"/>
                <a:ext cx="624" cy="47"/>
                <a:chOff x="624" y="3600"/>
                <a:chExt cx="1056" cy="106"/>
              </a:xfrm>
            </p:grpSpPr>
            <p:sp>
              <p:nvSpPr>
                <p:cNvPr id="16" name="Rectangle 90"/>
                <p:cNvSpPr>
                  <a:spLocks noChangeArrowheads="1"/>
                </p:cNvSpPr>
                <p:nvPr userDrawn="1"/>
              </p:nvSpPr>
              <p:spPr bwMode="ltGray">
                <a:xfrm>
                  <a:off x="1152" y="3600"/>
                  <a:ext cx="528" cy="106"/>
                </a:xfrm>
                <a:prstGeom prst="rect">
                  <a:avLst/>
                </a:prstGeom>
                <a:solidFill>
                  <a:schemeClr val="accent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fr-FR" sz="3600">
                    <a:solidFill>
                      <a:srgbClr val="8383AD"/>
                    </a:solidFill>
                  </a:endParaRPr>
                </a:p>
              </p:txBody>
            </p:sp>
            <p:sp>
              <p:nvSpPr>
                <p:cNvPr id="17" name="Rectangle 91"/>
                <p:cNvSpPr>
                  <a:spLocks noChangeArrowheads="1"/>
                </p:cNvSpPr>
                <p:nvPr userDrawn="1"/>
              </p:nvSpPr>
              <p:spPr bwMode="ltGray">
                <a:xfrm>
                  <a:off x="624" y="3600"/>
                  <a:ext cx="528" cy="106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fr-FR" sz="3600">
                    <a:solidFill>
                      <a:srgbClr val="8383AD"/>
                    </a:solidFill>
                  </a:endParaRPr>
                </a:p>
              </p:txBody>
            </p:sp>
          </p:grpSp>
        </p:grpSp>
      </p:grpSp>
      <p:pic>
        <p:nvPicPr>
          <p:cNvPr id="243" name="Picture 319" descr="posbul1a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1484" y="3403601"/>
            <a:ext cx="328083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2133600"/>
            <a:ext cx="103632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 noProof="0"/>
              <a:t>Cliquez pour modifier le style du titre du masque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 anchor="ctr"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fr-FR" noProof="0"/>
              <a:t>Cliquez pour modifier le style des sous-titres du masque</a:t>
            </a:r>
          </a:p>
        </p:txBody>
      </p:sp>
      <p:sp>
        <p:nvSpPr>
          <p:cNvPr id="24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144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404176"/>
              </a:solidFill>
            </a:endParaRPr>
          </a:p>
        </p:txBody>
      </p:sp>
      <p:sp>
        <p:nvSpPr>
          <p:cNvPr id="24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404176"/>
              </a:solidFill>
            </a:endParaRPr>
          </a:p>
        </p:txBody>
      </p:sp>
      <p:sp>
        <p:nvSpPr>
          <p:cNvPr id="24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376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9B7F4F-3F25-42C7-B62E-00C72340A70A}" type="slidenum">
              <a:rPr lang="fr-FR">
                <a:solidFill>
                  <a:srgbClr val="404176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40417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441958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404176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404176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87E246-5AC2-4BF4-A962-055288E2C567}" type="slidenum">
              <a:rPr lang="fr-FR">
                <a:solidFill>
                  <a:srgbClr val="404176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40417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677899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404176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404176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8E102E-C39B-4008-8295-2F2BC1F0C5D3}" type="slidenum">
              <a:rPr lang="fr-FR">
                <a:solidFill>
                  <a:srgbClr val="404176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40417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510004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404176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404176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336423-26BF-4796-BD56-23EDF7FF1A6F}" type="slidenum">
              <a:rPr lang="fr-FR">
                <a:solidFill>
                  <a:srgbClr val="404176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40417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216540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404176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404176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E0D004-0E1D-4668-ABA4-8D6549A472EC}" type="slidenum">
              <a:rPr lang="fr-FR">
                <a:solidFill>
                  <a:srgbClr val="404176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40417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1259173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404176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404176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EB9364-965C-4FCF-89CE-7A1B38F799C1}" type="slidenum">
              <a:rPr lang="fr-FR">
                <a:solidFill>
                  <a:srgbClr val="404176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40417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3719936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404176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404176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76A3B7-4A31-4E60-A06F-7172FA08410D}" type="slidenum">
              <a:rPr lang="fr-FR">
                <a:solidFill>
                  <a:srgbClr val="404176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40417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364007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404176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404176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8FF5FB-0059-4AFB-83DE-45B81601464A}" type="slidenum">
              <a:rPr lang="fr-FR">
                <a:solidFill>
                  <a:srgbClr val="404176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40417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0348584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404176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404176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3C5B5D-DF10-4501-A444-021AC0C44111}" type="slidenum">
              <a:rPr lang="fr-FR">
                <a:solidFill>
                  <a:srgbClr val="404176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40417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91417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404176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404176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336423-26BF-4796-BD56-23EDF7FF1A6F}" type="slidenum">
              <a:rPr lang="fr-FR">
                <a:solidFill>
                  <a:srgbClr val="404176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40417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9373389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404176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404176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C2D8D7-32E6-4701-B83D-FEA8CDA2AE89}" type="slidenum">
              <a:rPr lang="fr-FR">
                <a:solidFill>
                  <a:srgbClr val="404176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40417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7112371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686800" y="609600"/>
            <a:ext cx="2590800" cy="5486400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7569200" cy="5486400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404176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404176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B5C551-1885-4351-9F54-E04CE523CD32}" type="slidenum">
              <a:rPr lang="fr-FR">
                <a:solidFill>
                  <a:srgbClr val="404176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40417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6608102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re. Text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404176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404176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E366A1-43E8-4228-ADEC-A0FA28F8C3D9}" type="slidenum">
              <a:rPr lang="fr-FR">
                <a:solidFill>
                  <a:srgbClr val="404176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40417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9492465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re. Texte et 2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2"/>
          </p:nvPr>
        </p:nvSpPr>
        <p:spPr>
          <a:xfrm>
            <a:off x="6197600" y="1981200"/>
            <a:ext cx="5080000" cy="1981200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3"/>
          </p:nvPr>
        </p:nvSpPr>
        <p:spPr>
          <a:xfrm>
            <a:off x="6197600" y="4114800"/>
            <a:ext cx="5080000" cy="1981200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404176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404176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E7E54E-16BD-4056-A73D-F6D53DA2934B}" type="slidenum">
              <a:rPr lang="fr-FR">
                <a:solidFill>
                  <a:srgbClr val="404176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40417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7533851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re et diagram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graphique 2"/>
          <p:cNvSpPr>
            <a:spLocks noGrp="1"/>
          </p:cNvSpPr>
          <p:nvPr>
            <p:ph type="chart" idx="1"/>
          </p:nvPr>
        </p:nvSpPr>
        <p:spPr>
          <a:xfrm>
            <a:off x="914400" y="1981200"/>
            <a:ext cx="10363200" cy="4114800"/>
          </a:xfrm>
        </p:spPr>
        <p:txBody>
          <a:bodyPr/>
          <a:lstStyle/>
          <a:p>
            <a:pPr lvl="0"/>
            <a:endParaRPr lang="fr-FR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404176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404176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B7D575-05DC-4DCC-A199-2D0971EBA033}" type="slidenum">
              <a:rPr lang="fr-FR">
                <a:solidFill>
                  <a:srgbClr val="404176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40417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2971075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re et table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ableau 2"/>
          <p:cNvSpPr>
            <a:spLocks noGrp="1"/>
          </p:cNvSpPr>
          <p:nvPr>
            <p:ph type="tbl" idx="1"/>
          </p:nvPr>
        </p:nvSpPr>
        <p:spPr>
          <a:xfrm>
            <a:off x="914400" y="1981200"/>
            <a:ext cx="10363200" cy="4114800"/>
          </a:xfrm>
        </p:spPr>
        <p:txBody>
          <a:bodyPr/>
          <a:lstStyle/>
          <a:p>
            <a:pPr lvl="0"/>
            <a:endParaRPr lang="fr-FR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404176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404176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62E95C-6B87-4C0E-BC93-43B80C023DF8}" type="slidenum">
              <a:rPr lang="fr-FR">
                <a:solidFill>
                  <a:srgbClr val="404176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40417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550408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18"/>
          <p:cNvGrpSpPr>
            <a:grpSpLocks/>
          </p:cNvGrpSpPr>
          <p:nvPr/>
        </p:nvGrpSpPr>
        <p:grpSpPr bwMode="auto">
          <a:xfrm>
            <a:off x="0" y="107950"/>
            <a:ext cx="12134851" cy="6750050"/>
            <a:chOff x="0" y="68"/>
            <a:chExt cx="5733" cy="4252"/>
          </a:xfrm>
        </p:grpSpPr>
        <p:grpSp>
          <p:nvGrpSpPr>
            <p:cNvPr id="5" name="Group 313"/>
            <p:cNvGrpSpPr>
              <a:grpSpLocks/>
            </p:cNvGrpSpPr>
            <p:nvPr/>
          </p:nvGrpSpPr>
          <p:grpSpPr bwMode="auto">
            <a:xfrm>
              <a:off x="0" y="68"/>
              <a:ext cx="5733" cy="4088"/>
              <a:chOff x="0" y="68"/>
              <a:chExt cx="5733" cy="4088"/>
            </a:xfrm>
          </p:grpSpPr>
          <p:grpSp>
            <p:nvGrpSpPr>
              <p:cNvPr id="37" name="Group 312"/>
              <p:cNvGrpSpPr>
                <a:grpSpLocks/>
              </p:cNvGrpSpPr>
              <p:nvPr userDrawn="1"/>
            </p:nvGrpSpPr>
            <p:grpSpPr bwMode="auto">
              <a:xfrm>
                <a:off x="0" y="144"/>
                <a:ext cx="5730" cy="4012"/>
                <a:chOff x="0" y="144"/>
                <a:chExt cx="5730" cy="4012"/>
              </a:xfrm>
            </p:grpSpPr>
            <p:sp>
              <p:nvSpPr>
                <p:cNvPr id="50" name="Line 94"/>
                <p:cNvSpPr>
                  <a:spLocks noChangeShapeType="1"/>
                </p:cNvSpPr>
                <p:nvPr/>
              </p:nvSpPr>
              <p:spPr bwMode="hidden">
                <a:xfrm rot="-5400000">
                  <a:off x="195" y="395"/>
                  <a:ext cx="0" cy="390"/>
                </a:xfrm>
                <a:prstGeom prst="line">
                  <a:avLst/>
                </a:prstGeom>
                <a:noFill/>
                <a:ln w="28575">
                  <a:pattFill prst="pct25">
                    <a:fgClr>
                      <a:schemeClr val="bg2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fr-FR" sz="3600">
                    <a:solidFill>
                      <a:srgbClr val="8383AD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51" name="Line 95"/>
                <p:cNvSpPr>
                  <a:spLocks noChangeShapeType="1"/>
                </p:cNvSpPr>
                <p:nvPr/>
              </p:nvSpPr>
              <p:spPr bwMode="hidden">
                <a:xfrm rot="-5400000">
                  <a:off x="195" y="896"/>
                  <a:ext cx="0" cy="390"/>
                </a:xfrm>
                <a:prstGeom prst="line">
                  <a:avLst/>
                </a:prstGeom>
                <a:noFill/>
                <a:ln w="28575">
                  <a:pattFill prst="pct25">
                    <a:fgClr>
                      <a:schemeClr val="bg2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fr-FR" sz="3600">
                    <a:solidFill>
                      <a:srgbClr val="8383AD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52" name="Line 96"/>
                <p:cNvSpPr>
                  <a:spLocks noChangeShapeType="1"/>
                </p:cNvSpPr>
                <p:nvPr/>
              </p:nvSpPr>
              <p:spPr bwMode="hidden">
                <a:xfrm rot="-5400000">
                  <a:off x="195" y="1417"/>
                  <a:ext cx="0" cy="390"/>
                </a:xfrm>
                <a:prstGeom prst="line">
                  <a:avLst/>
                </a:prstGeom>
                <a:noFill/>
                <a:ln w="28575">
                  <a:pattFill prst="pct25">
                    <a:fgClr>
                      <a:schemeClr val="bg2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fr-FR" sz="3600">
                    <a:solidFill>
                      <a:srgbClr val="8383AD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53" name="Line 97"/>
                <p:cNvSpPr>
                  <a:spLocks noChangeShapeType="1"/>
                </p:cNvSpPr>
                <p:nvPr/>
              </p:nvSpPr>
              <p:spPr bwMode="hidden">
                <a:xfrm rot="-5400000">
                  <a:off x="195" y="1918"/>
                  <a:ext cx="0" cy="390"/>
                </a:xfrm>
                <a:prstGeom prst="line">
                  <a:avLst/>
                </a:prstGeom>
                <a:noFill/>
                <a:ln w="28575">
                  <a:pattFill prst="pct25">
                    <a:fgClr>
                      <a:schemeClr val="bg2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fr-FR" sz="3600">
                    <a:solidFill>
                      <a:srgbClr val="8383AD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54" name="Line 98"/>
                <p:cNvSpPr>
                  <a:spLocks noChangeShapeType="1"/>
                </p:cNvSpPr>
                <p:nvPr/>
              </p:nvSpPr>
              <p:spPr bwMode="hidden">
                <a:xfrm rot="-5400000">
                  <a:off x="195" y="2438"/>
                  <a:ext cx="0" cy="390"/>
                </a:xfrm>
                <a:prstGeom prst="line">
                  <a:avLst/>
                </a:prstGeom>
                <a:noFill/>
                <a:ln w="28575">
                  <a:pattFill prst="pct25">
                    <a:fgClr>
                      <a:schemeClr val="bg2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fr-FR" sz="3600">
                    <a:solidFill>
                      <a:srgbClr val="8383AD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55" name="Line 99"/>
                <p:cNvSpPr>
                  <a:spLocks noChangeShapeType="1"/>
                </p:cNvSpPr>
                <p:nvPr/>
              </p:nvSpPr>
              <p:spPr bwMode="hidden">
                <a:xfrm rot="-5400000">
                  <a:off x="195" y="2939"/>
                  <a:ext cx="0" cy="390"/>
                </a:xfrm>
                <a:prstGeom prst="line">
                  <a:avLst/>
                </a:prstGeom>
                <a:noFill/>
                <a:ln w="28575">
                  <a:pattFill prst="pct25">
                    <a:fgClr>
                      <a:schemeClr val="bg2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fr-FR" sz="3600">
                    <a:solidFill>
                      <a:srgbClr val="8383AD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56" name="Line 100"/>
                <p:cNvSpPr>
                  <a:spLocks noChangeShapeType="1"/>
                </p:cNvSpPr>
                <p:nvPr/>
              </p:nvSpPr>
              <p:spPr bwMode="hidden">
                <a:xfrm rot="-5400000">
                  <a:off x="195" y="3460"/>
                  <a:ext cx="0" cy="390"/>
                </a:xfrm>
                <a:prstGeom prst="line">
                  <a:avLst/>
                </a:prstGeom>
                <a:noFill/>
                <a:ln w="28575">
                  <a:pattFill prst="pct25">
                    <a:fgClr>
                      <a:schemeClr val="bg2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fr-FR" sz="3600">
                    <a:solidFill>
                      <a:srgbClr val="8383AD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57" name="Line 101"/>
                <p:cNvSpPr>
                  <a:spLocks noChangeShapeType="1"/>
                </p:cNvSpPr>
                <p:nvPr/>
              </p:nvSpPr>
              <p:spPr bwMode="hidden">
                <a:xfrm rot="-5400000">
                  <a:off x="195" y="3961"/>
                  <a:ext cx="0" cy="390"/>
                </a:xfrm>
                <a:prstGeom prst="line">
                  <a:avLst/>
                </a:prstGeom>
                <a:noFill/>
                <a:ln w="28575">
                  <a:pattFill prst="pct25">
                    <a:fgClr>
                      <a:schemeClr val="bg2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fr-FR" sz="3600">
                    <a:solidFill>
                      <a:srgbClr val="8383AD"/>
                    </a:solidFill>
                    <a:latin typeface="Times New Roman" panose="02020603050405020304" pitchFamily="18" charset="0"/>
                  </a:endParaRPr>
                </a:p>
              </p:txBody>
            </p:sp>
            <p:grpSp>
              <p:nvGrpSpPr>
                <p:cNvPr id="58" name="Group 311"/>
                <p:cNvGrpSpPr>
                  <a:grpSpLocks/>
                </p:cNvGrpSpPr>
                <p:nvPr userDrawn="1"/>
              </p:nvGrpSpPr>
              <p:grpSpPr bwMode="auto">
                <a:xfrm>
                  <a:off x="483" y="144"/>
                  <a:ext cx="975" cy="4012"/>
                  <a:chOff x="483" y="144"/>
                  <a:chExt cx="975" cy="4012"/>
                </a:xfrm>
              </p:grpSpPr>
              <p:grpSp>
                <p:nvGrpSpPr>
                  <p:cNvPr id="207" name="Group 305"/>
                  <p:cNvGrpSpPr>
                    <a:grpSpLocks/>
                  </p:cNvGrpSpPr>
                  <p:nvPr userDrawn="1"/>
                </p:nvGrpSpPr>
                <p:grpSpPr bwMode="auto">
                  <a:xfrm>
                    <a:off x="483" y="144"/>
                    <a:ext cx="975" cy="947"/>
                    <a:chOff x="483" y="144"/>
                    <a:chExt cx="975" cy="947"/>
                  </a:xfrm>
                </p:grpSpPr>
                <p:sp>
                  <p:nvSpPr>
                    <p:cNvPr id="235" name="Line 104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483" y="144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236" name="Line 105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984" y="144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237" name="Line 106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984" y="645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238" name="Line 107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483" y="645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239" name="Line 108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734" y="395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240" name="Line 109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1263" y="395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241" name="Line 110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1263" y="896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242" name="Line 111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734" y="896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</p:grpSp>
              <p:grpSp>
                <p:nvGrpSpPr>
                  <p:cNvPr id="208" name="Group 112"/>
                  <p:cNvGrpSpPr>
                    <a:grpSpLocks/>
                  </p:cNvGrpSpPr>
                  <p:nvPr/>
                </p:nvGrpSpPr>
                <p:grpSpPr bwMode="auto">
                  <a:xfrm>
                    <a:off x="483" y="1166"/>
                    <a:ext cx="975" cy="947"/>
                    <a:chOff x="288" y="528"/>
                    <a:chExt cx="1680" cy="1632"/>
                  </a:xfrm>
                </p:grpSpPr>
                <p:sp>
                  <p:nvSpPr>
                    <p:cNvPr id="227" name="Line 113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288" y="528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228" name="Line 114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1152" y="528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229" name="Line 115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1152" y="1392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230" name="Line 116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288" y="1392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231" name="Line 117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720" y="960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232" name="Line 118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1632" y="960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233" name="Line 119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1632" y="1824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234" name="Line 120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720" y="1824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</p:grpSp>
              <p:grpSp>
                <p:nvGrpSpPr>
                  <p:cNvPr id="209" name="Group 121"/>
                  <p:cNvGrpSpPr>
                    <a:grpSpLocks/>
                  </p:cNvGrpSpPr>
                  <p:nvPr/>
                </p:nvGrpSpPr>
                <p:grpSpPr bwMode="auto">
                  <a:xfrm>
                    <a:off x="483" y="2187"/>
                    <a:ext cx="975" cy="947"/>
                    <a:chOff x="288" y="528"/>
                    <a:chExt cx="1680" cy="1632"/>
                  </a:xfrm>
                </p:grpSpPr>
                <p:sp>
                  <p:nvSpPr>
                    <p:cNvPr id="219" name="Line 122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288" y="528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220" name="Line 123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1152" y="528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221" name="Line 124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1152" y="1392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222" name="Line 125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288" y="1392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223" name="Line 126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720" y="960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224" name="Line 127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1632" y="960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225" name="Line 128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1632" y="1824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226" name="Line 129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720" y="1824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</p:grpSp>
              <p:grpSp>
                <p:nvGrpSpPr>
                  <p:cNvPr id="210" name="Group 130"/>
                  <p:cNvGrpSpPr>
                    <a:grpSpLocks/>
                  </p:cNvGrpSpPr>
                  <p:nvPr/>
                </p:nvGrpSpPr>
                <p:grpSpPr bwMode="auto">
                  <a:xfrm>
                    <a:off x="483" y="3209"/>
                    <a:ext cx="975" cy="947"/>
                    <a:chOff x="288" y="528"/>
                    <a:chExt cx="1680" cy="1632"/>
                  </a:xfrm>
                </p:grpSpPr>
                <p:sp>
                  <p:nvSpPr>
                    <p:cNvPr id="211" name="Line 131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288" y="528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212" name="Line 132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1152" y="528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213" name="Line 133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1152" y="1392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214" name="Line 134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288" y="1392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215" name="Line 135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720" y="960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216" name="Line 136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1632" y="960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217" name="Line 137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1632" y="1824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218" name="Line 138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720" y="1824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</p:grpSp>
            </p:grpSp>
            <p:grpSp>
              <p:nvGrpSpPr>
                <p:cNvPr id="59" name="Group 310"/>
                <p:cNvGrpSpPr>
                  <a:grpSpLocks/>
                </p:cNvGrpSpPr>
                <p:nvPr userDrawn="1"/>
              </p:nvGrpSpPr>
              <p:grpSpPr bwMode="auto">
                <a:xfrm>
                  <a:off x="1551" y="144"/>
                  <a:ext cx="975" cy="4012"/>
                  <a:chOff x="1551" y="144"/>
                  <a:chExt cx="975" cy="4012"/>
                </a:xfrm>
              </p:grpSpPr>
              <p:grpSp>
                <p:nvGrpSpPr>
                  <p:cNvPr id="171" name="Group 304"/>
                  <p:cNvGrpSpPr>
                    <a:grpSpLocks/>
                  </p:cNvGrpSpPr>
                  <p:nvPr userDrawn="1"/>
                </p:nvGrpSpPr>
                <p:grpSpPr bwMode="auto">
                  <a:xfrm>
                    <a:off x="1551" y="144"/>
                    <a:ext cx="975" cy="947"/>
                    <a:chOff x="1551" y="144"/>
                    <a:chExt cx="975" cy="947"/>
                  </a:xfrm>
                </p:grpSpPr>
                <p:sp>
                  <p:nvSpPr>
                    <p:cNvPr id="199" name="Line 141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1551" y="144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200" name="Line 142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2052" y="144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201" name="Line 143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2052" y="645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202" name="Line 144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1551" y="645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203" name="Line 145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1802" y="395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204" name="Line 146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2331" y="395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205" name="Line 147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2331" y="896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206" name="Line 148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1802" y="896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</p:grpSp>
              <p:grpSp>
                <p:nvGrpSpPr>
                  <p:cNvPr id="172" name="Group 149"/>
                  <p:cNvGrpSpPr>
                    <a:grpSpLocks/>
                  </p:cNvGrpSpPr>
                  <p:nvPr/>
                </p:nvGrpSpPr>
                <p:grpSpPr bwMode="auto">
                  <a:xfrm>
                    <a:off x="1551" y="1166"/>
                    <a:ext cx="975" cy="947"/>
                    <a:chOff x="288" y="528"/>
                    <a:chExt cx="1680" cy="1632"/>
                  </a:xfrm>
                </p:grpSpPr>
                <p:sp>
                  <p:nvSpPr>
                    <p:cNvPr id="191" name="Line 150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288" y="528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92" name="Line 151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1152" y="528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93" name="Line 152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1152" y="1392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94" name="Line 153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288" y="1392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95" name="Line 154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720" y="960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96" name="Line 155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1632" y="960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97" name="Line 156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1632" y="1824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98" name="Line 157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720" y="1824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</p:grpSp>
              <p:grpSp>
                <p:nvGrpSpPr>
                  <p:cNvPr id="173" name="Group 158"/>
                  <p:cNvGrpSpPr>
                    <a:grpSpLocks/>
                  </p:cNvGrpSpPr>
                  <p:nvPr/>
                </p:nvGrpSpPr>
                <p:grpSpPr bwMode="auto">
                  <a:xfrm>
                    <a:off x="1551" y="2187"/>
                    <a:ext cx="975" cy="947"/>
                    <a:chOff x="288" y="528"/>
                    <a:chExt cx="1680" cy="1632"/>
                  </a:xfrm>
                </p:grpSpPr>
                <p:sp>
                  <p:nvSpPr>
                    <p:cNvPr id="183" name="Line 159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288" y="528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84" name="Line 160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1152" y="528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85" name="Line 161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1152" y="1392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86" name="Line 162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288" y="1392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87" name="Line 163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720" y="960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88" name="Line 164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1632" y="960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89" name="Line 165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1632" y="1824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90" name="Line 166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720" y="1824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</p:grpSp>
              <p:grpSp>
                <p:nvGrpSpPr>
                  <p:cNvPr id="174" name="Group 167"/>
                  <p:cNvGrpSpPr>
                    <a:grpSpLocks/>
                  </p:cNvGrpSpPr>
                  <p:nvPr/>
                </p:nvGrpSpPr>
                <p:grpSpPr bwMode="auto">
                  <a:xfrm>
                    <a:off x="1551" y="3209"/>
                    <a:ext cx="975" cy="947"/>
                    <a:chOff x="288" y="528"/>
                    <a:chExt cx="1680" cy="1632"/>
                  </a:xfrm>
                </p:grpSpPr>
                <p:sp>
                  <p:nvSpPr>
                    <p:cNvPr id="175" name="Line 168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288" y="528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76" name="Line 169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1152" y="528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77" name="Line 170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1152" y="1392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78" name="Line 171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288" y="1392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79" name="Line 172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720" y="960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80" name="Line 173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1632" y="960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81" name="Line 174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1632" y="1824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82" name="Line 175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720" y="1824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</p:grpSp>
            </p:grpSp>
            <p:grpSp>
              <p:nvGrpSpPr>
                <p:cNvPr id="60" name="Group 309"/>
                <p:cNvGrpSpPr>
                  <a:grpSpLocks/>
                </p:cNvGrpSpPr>
                <p:nvPr userDrawn="1"/>
              </p:nvGrpSpPr>
              <p:grpSpPr bwMode="auto">
                <a:xfrm>
                  <a:off x="2619" y="144"/>
                  <a:ext cx="975" cy="4012"/>
                  <a:chOff x="2619" y="144"/>
                  <a:chExt cx="975" cy="4012"/>
                </a:xfrm>
              </p:grpSpPr>
              <p:grpSp>
                <p:nvGrpSpPr>
                  <p:cNvPr id="135" name="Group 303"/>
                  <p:cNvGrpSpPr>
                    <a:grpSpLocks/>
                  </p:cNvGrpSpPr>
                  <p:nvPr userDrawn="1"/>
                </p:nvGrpSpPr>
                <p:grpSpPr bwMode="auto">
                  <a:xfrm>
                    <a:off x="2619" y="144"/>
                    <a:ext cx="975" cy="947"/>
                    <a:chOff x="2619" y="144"/>
                    <a:chExt cx="975" cy="947"/>
                  </a:xfrm>
                </p:grpSpPr>
                <p:sp>
                  <p:nvSpPr>
                    <p:cNvPr id="163" name="Line 178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2619" y="144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64" name="Line 179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3120" y="144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65" name="Line 180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3120" y="645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66" name="Line 181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2619" y="645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67" name="Line 182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2870" y="395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68" name="Line 183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3399" y="395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69" name="Line 184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3399" y="896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70" name="Line 185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2870" y="896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</p:grpSp>
              <p:grpSp>
                <p:nvGrpSpPr>
                  <p:cNvPr id="136" name="Group 186"/>
                  <p:cNvGrpSpPr>
                    <a:grpSpLocks/>
                  </p:cNvGrpSpPr>
                  <p:nvPr/>
                </p:nvGrpSpPr>
                <p:grpSpPr bwMode="auto">
                  <a:xfrm>
                    <a:off x="2619" y="1166"/>
                    <a:ext cx="975" cy="947"/>
                    <a:chOff x="288" y="528"/>
                    <a:chExt cx="1680" cy="1632"/>
                  </a:xfrm>
                </p:grpSpPr>
                <p:sp>
                  <p:nvSpPr>
                    <p:cNvPr id="155" name="Line 187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288" y="528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56" name="Line 188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1152" y="528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57" name="Line 189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1152" y="1392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58" name="Line 190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288" y="1392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59" name="Line 191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720" y="960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60" name="Line 192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1632" y="960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61" name="Line 193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1632" y="1824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62" name="Line 194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720" y="1824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</p:grpSp>
              <p:grpSp>
                <p:nvGrpSpPr>
                  <p:cNvPr id="137" name="Group 195"/>
                  <p:cNvGrpSpPr>
                    <a:grpSpLocks/>
                  </p:cNvGrpSpPr>
                  <p:nvPr/>
                </p:nvGrpSpPr>
                <p:grpSpPr bwMode="auto">
                  <a:xfrm>
                    <a:off x="2619" y="2187"/>
                    <a:ext cx="975" cy="947"/>
                    <a:chOff x="288" y="528"/>
                    <a:chExt cx="1680" cy="1632"/>
                  </a:xfrm>
                </p:grpSpPr>
                <p:sp>
                  <p:nvSpPr>
                    <p:cNvPr id="147" name="Line 196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288" y="528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48" name="Line 197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1152" y="528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49" name="Line 198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1152" y="1392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50" name="Line 199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288" y="1392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51" name="Line 200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720" y="960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52" name="Line 201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1632" y="960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53" name="Line 202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1632" y="1824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54" name="Line 203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720" y="1824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</p:grpSp>
              <p:grpSp>
                <p:nvGrpSpPr>
                  <p:cNvPr id="138" name="Group 204"/>
                  <p:cNvGrpSpPr>
                    <a:grpSpLocks/>
                  </p:cNvGrpSpPr>
                  <p:nvPr/>
                </p:nvGrpSpPr>
                <p:grpSpPr bwMode="auto">
                  <a:xfrm>
                    <a:off x="2619" y="3209"/>
                    <a:ext cx="975" cy="947"/>
                    <a:chOff x="288" y="528"/>
                    <a:chExt cx="1680" cy="1632"/>
                  </a:xfrm>
                </p:grpSpPr>
                <p:sp>
                  <p:nvSpPr>
                    <p:cNvPr id="139" name="Line 205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288" y="528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40" name="Line 206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1152" y="528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41" name="Line 207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1152" y="1392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42" name="Line 208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288" y="1392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43" name="Line 209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720" y="960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44" name="Line 210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1632" y="960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45" name="Line 211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1632" y="1824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46" name="Line 212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720" y="1824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</p:grpSp>
            </p:grpSp>
            <p:grpSp>
              <p:nvGrpSpPr>
                <p:cNvPr id="61" name="Group 308"/>
                <p:cNvGrpSpPr>
                  <a:grpSpLocks/>
                </p:cNvGrpSpPr>
                <p:nvPr userDrawn="1"/>
              </p:nvGrpSpPr>
              <p:grpSpPr bwMode="auto">
                <a:xfrm>
                  <a:off x="3687" y="144"/>
                  <a:ext cx="975" cy="4012"/>
                  <a:chOff x="3687" y="144"/>
                  <a:chExt cx="975" cy="4012"/>
                </a:xfrm>
              </p:grpSpPr>
              <p:grpSp>
                <p:nvGrpSpPr>
                  <p:cNvPr id="99" name="Group 302"/>
                  <p:cNvGrpSpPr>
                    <a:grpSpLocks/>
                  </p:cNvGrpSpPr>
                  <p:nvPr userDrawn="1"/>
                </p:nvGrpSpPr>
                <p:grpSpPr bwMode="auto">
                  <a:xfrm>
                    <a:off x="3687" y="144"/>
                    <a:ext cx="975" cy="947"/>
                    <a:chOff x="3687" y="144"/>
                    <a:chExt cx="975" cy="947"/>
                  </a:xfrm>
                </p:grpSpPr>
                <p:sp>
                  <p:nvSpPr>
                    <p:cNvPr id="127" name="Line 215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3687" y="144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28" name="Line 216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4188" y="144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29" name="Line 217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4188" y="645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30" name="Line 218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3687" y="645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31" name="Line 219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3938" y="395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32" name="Line 220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4467" y="395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33" name="Line 221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4467" y="896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34" name="Line 222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3938" y="896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</p:grpSp>
              <p:grpSp>
                <p:nvGrpSpPr>
                  <p:cNvPr id="100" name="Group 223"/>
                  <p:cNvGrpSpPr>
                    <a:grpSpLocks/>
                  </p:cNvGrpSpPr>
                  <p:nvPr/>
                </p:nvGrpSpPr>
                <p:grpSpPr bwMode="auto">
                  <a:xfrm>
                    <a:off x="3687" y="1166"/>
                    <a:ext cx="975" cy="947"/>
                    <a:chOff x="288" y="528"/>
                    <a:chExt cx="1680" cy="1632"/>
                  </a:xfrm>
                </p:grpSpPr>
                <p:sp>
                  <p:nvSpPr>
                    <p:cNvPr id="119" name="Line 224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288" y="528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20" name="Line 225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1152" y="528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21" name="Line 226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1152" y="1392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22" name="Line 227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288" y="1392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23" name="Line 228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720" y="960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24" name="Line 229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1632" y="960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25" name="Line 230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1632" y="1824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26" name="Line 231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720" y="1824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</p:grpSp>
              <p:grpSp>
                <p:nvGrpSpPr>
                  <p:cNvPr id="101" name="Group 232"/>
                  <p:cNvGrpSpPr>
                    <a:grpSpLocks/>
                  </p:cNvGrpSpPr>
                  <p:nvPr/>
                </p:nvGrpSpPr>
                <p:grpSpPr bwMode="auto">
                  <a:xfrm>
                    <a:off x="3687" y="2187"/>
                    <a:ext cx="975" cy="947"/>
                    <a:chOff x="288" y="528"/>
                    <a:chExt cx="1680" cy="1632"/>
                  </a:xfrm>
                </p:grpSpPr>
                <p:sp>
                  <p:nvSpPr>
                    <p:cNvPr id="111" name="Line 233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288" y="528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12" name="Line 234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1152" y="528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13" name="Line 235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1152" y="1392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14" name="Line 236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288" y="1392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15" name="Line 237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720" y="960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16" name="Line 238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1632" y="960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17" name="Line 239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1632" y="1824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18" name="Line 240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720" y="1824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</p:grpSp>
              <p:grpSp>
                <p:nvGrpSpPr>
                  <p:cNvPr id="102" name="Group 241"/>
                  <p:cNvGrpSpPr>
                    <a:grpSpLocks/>
                  </p:cNvGrpSpPr>
                  <p:nvPr/>
                </p:nvGrpSpPr>
                <p:grpSpPr bwMode="auto">
                  <a:xfrm>
                    <a:off x="3687" y="3209"/>
                    <a:ext cx="975" cy="947"/>
                    <a:chOff x="288" y="528"/>
                    <a:chExt cx="1680" cy="1632"/>
                  </a:xfrm>
                </p:grpSpPr>
                <p:sp>
                  <p:nvSpPr>
                    <p:cNvPr id="103" name="Line 242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288" y="528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04" name="Line 243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1152" y="528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05" name="Line 244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1152" y="1392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06" name="Line 245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288" y="1392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07" name="Line 246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720" y="960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08" name="Line 247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1632" y="960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09" name="Line 248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1632" y="1824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10" name="Line 249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720" y="1824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</p:grpSp>
            </p:grpSp>
            <p:grpSp>
              <p:nvGrpSpPr>
                <p:cNvPr id="62" name="Group 307"/>
                <p:cNvGrpSpPr>
                  <a:grpSpLocks/>
                </p:cNvGrpSpPr>
                <p:nvPr userDrawn="1"/>
              </p:nvGrpSpPr>
              <p:grpSpPr bwMode="auto">
                <a:xfrm>
                  <a:off x="4755" y="144"/>
                  <a:ext cx="975" cy="4012"/>
                  <a:chOff x="4755" y="144"/>
                  <a:chExt cx="975" cy="4012"/>
                </a:xfrm>
              </p:grpSpPr>
              <p:grpSp>
                <p:nvGrpSpPr>
                  <p:cNvPr id="63" name="Group 301"/>
                  <p:cNvGrpSpPr>
                    <a:grpSpLocks/>
                  </p:cNvGrpSpPr>
                  <p:nvPr userDrawn="1"/>
                </p:nvGrpSpPr>
                <p:grpSpPr bwMode="auto">
                  <a:xfrm>
                    <a:off x="4755" y="144"/>
                    <a:ext cx="975" cy="947"/>
                    <a:chOff x="4755" y="144"/>
                    <a:chExt cx="975" cy="947"/>
                  </a:xfrm>
                </p:grpSpPr>
                <p:sp>
                  <p:nvSpPr>
                    <p:cNvPr id="91" name="Line 252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4755" y="144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92" name="Line 253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5256" y="144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93" name="Line 254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5256" y="645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94" name="Line 255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4755" y="645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95" name="Line 256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5006" y="395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96" name="Line 257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5535" y="395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97" name="Line 258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5535" y="896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98" name="Line 259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5006" y="896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</p:grpSp>
              <p:grpSp>
                <p:nvGrpSpPr>
                  <p:cNvPr id="64" name="Group 260"/>
                  <p:cNvGrpSpPr>
                    <a:grpSpLocks/>
                  </p:cNvGrpSpPr>
                  <p:nvPr/>
                </p:nvGrpSpPr>
                <p:grpSpPr bwMode="auto">
                  <a:xfrm>
                    <a:off x="4755" y="1166"/>
                    <a:ext cx="975" cy="947"/>
                    <a:chOff x="288" y="528"/>
                    <a:chExt cx="1680" cy="1632"/>
                  </a:xfrm>
                </p:grpSpPr>
                <p:sp>
                  <p:nvSpPr>
                    <p:cNvPr id="83" name="Line 261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288" y="528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84" name="Line 262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1152" y="528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85" name="Line 263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1152" y="1392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86" name="Line 264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288" y="1392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87" name="Line 265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720" y="960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88" name="Line 266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1632" y="960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89" name="Line 267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1632" y="1824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90" name="Line 268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720" y="1824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</p:grpSp>
              <p:grpSp>
                <p:nvGrpSpPr>
                  <p:cNvPr id="65" name="Group 269"/>
                  <p:cNvGrpSpPr>
                    <a:grpSpLocks/>
                  </p:cNvGrpSpPr>
                  <p:nvPr/>
                </p:nvGrpSpPr>
                <p:grpSpPr bwMode="auto">
                  <a:xfrm>
                    <a:off x="4755" y="2187"/>
                    <a:ext cx="975" cy="947"/>
                    <a:chOff x="288" y="528"/>
                    <a:chExt cx="1680" cy="1632"/>
                  </a:xfrm>
                </p:grpSpPr>
                <p:sp>
                  <p:nvSpPr>
                    <p:cNvPr id="75" name="Line 270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288" y="528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76" name="Line 271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1152" y="528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77" name="Line 272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1152" y="1392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78" name="Line 273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288" y="1392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79" name="Line 274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720" y="960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80" name="Line 275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1632" y="960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81" name="Line 276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1632" y="1824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82" name="Line 277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720" y="1824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</p:grpSp>
              <p:grpSp>
                <p:nvGrpSpPr>
                  <p:cNvPr id="66" name="Group 278"/>
                  <p:cNvGrpSpPr>
                    <a:grpSpLocks/>
                  </p:cNvGrpSpPr>
                  <p:nvPr/>
                </p:nvGrpSpPr>
                <p:grpSpPr bwMode="auto">
                  <a:xfrm>
                    <a:off x="4755" y="3209"/>
                    <a:ext cx="975" cy="947"/>
                    <a:chOff x="288" y="528"/>
                    <a:chExt cx="1680" cy="1632"/>
                  </a:xfrm>
                </p:grpSpPr>
                <p:sp>
                  <p:nvSpPr>
                    <p:cNvPr id="67" name="Line 279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288" y="528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68" name="Line 280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1152" y="528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69" name="Line 281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1152" y="1392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70" name="Line 282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288" y="1392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71" name="Line 283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720" y="960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72" name="Line 284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1632" y="960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73" name="Line 285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1632" y="1824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74" name="Line 286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720" y="1824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</p:grpSp>
            </p:grpSp>
          </p:grpSp>
          <p:grpSp>
            <p:nvGrpSpPr>
              <p:cNvPr id="38" name="Group 306"/>
              <p:cNvGrpSpPr>
                <a:grpSpLocks/>
              </p:cNvGrpSpPr>
              <p:nvPr userDrawn="1"/>
            </p:nvGrpSpPr>
            <p:grpSpPr bwMode="auto">
              <a:xfrm>
                <a:off x="3" y="68"/>
                <a:ext cx="5730" cy="0"/>
                <a:chOff x="3" y="68"/>
                <a:chExt cx="5730" cy="0"/>
              </a:xfrm>
            </p:grpSpPr>
            <p:sp>
              <p:nvSpPr>
                <p:cNvPr id="39" name="Line 290"/>
                <p:cNvSpPr>
                  <a:spLocks noChangeShapeType="1"/>
                </p:cNvSpPr>
                <p:nvPr userDrawn="1"/>
              </p:nvSpPr>
              <p:spPr bwMode="hidden">
                <a:xfrm rot="-5400000">
                  <a:off x="198" y="-127"/>
                  <a:ext cx="0" cy="390"/>
                </a:xfrm>
                <a:prstGeom prst="line">
                  <a:avLst/>
                </a:prstGeom>
                <a:noFill/>
                <a:ln w="28575">
                  <a:pattFill prst="pct25">
                    <a:fgClr>
                      <a:schemeClr val="bg2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fr-FR" sz="3600">
                    <a:solidFill>
                      <a:srgbClr val="8383AD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40" name="Line 291"/>
                <p:cNvSpPr>
                  <a:spLocks noChangeShapeType="1"/>
                </p:cNvSpPr>
                <p:nvPr userDrawn="1"/>
              </p:nvSpPr>
              <p:spPr bwMode="hidden">
                <a:xfrm rot="-5400000">
                  <a:off x="737" y="-127"/>
                  <a:ext cx="0" cy="390"/>
                </a:xfrm>
                <a:prstGeom prst="line">
                  <a:avLst/>
                </a:prstGeom>
                <a:noFill/>
                <a:ln w="28575">
                  <a:pattFill prst="pct25">
                    <a:fgClr>
                      <a:schemeClr val="bg2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fr-FR" sz="3600">
                    <a:solidFill>
                      <a:srgbClr val="8383AD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41" name="Line 292"/>
                <p:cNvSpPr>
                  <a:spLocks noChangeShapeType="1"/>
                </p:cNvSpPr>
                <p:nvPr userDrawn="1"/>
              </p:nvSpPr>
              <p:spPr bwMode="hidden">
                <a:xfrm rot="-5400000">
                  <a:off x="1266" y="-127"/>
                  <a:ext cx="0" cy="390"/>
                </a:xfrm>
                <a:prstGeom prst="line">
                  <a:avLst/>
                </a:prstGeom>
                <a:noFill/>
                <a:ln w="28575">
                  <a:pattFill prst="pct25">
                    <a:fgClr>
                      <a:schemeClr val="bg2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fr-FR" sz="3600">
                    <a:solidFill>
                      <a:srgbClr val="8383AD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42" name="Line 293"/>
                <p:cNvSpPr>
                  <a:spLocks noChangeShapeType="1"/>
                </p:cNvSpPr>
                <p:nvPr userDrawn="1"/>
              </p:nvSpPr>
              <p:spPr bwMode="hidden">
                <a:xfrm rot="-5400000">
                  <a:off x="1805" y="-127"/>
                  <a:ext cx="0" cy="390"/>
                </a:xfrm>
                <a:prstGeom prst="line">
                  <a:avLst/>
                </a:prstGeom>
                <a:noFill/>
                <a:ln w="28575">
                  <a:pattFill prst="pct25">
                    <a:fgClr>
                      <a:schemeClr val="bg2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fr-FR" sz="3600">
                    <a:solidFill>
                      <a:srgbClr val="8383AD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43" name="Line 294"/>
                <p:cNvSpPr>
                  <a:spLocks noChangeShapeType="1"/>
                </p:cNvSpPr>
                <p:nvPr userDrawn="1"/>
              </p:nvSpPr>
              <p:spPr bwMode="hidden">
                <a:xfrm rot="-5400000">
                  <a:off x="2334" y="-127"/>
                  <a:ext cx="0" cy="390"/>
                </a:xfrm>
                <a:prstGeom prst="line">
                  <a:avLst/>
                </a:prstGeom>
                <a:noFill/>
                <a:ln w="28575">
                  <a:pattFill prst="pct25">
                    <a:fgClr>
                      <a:schemeClr val="bg2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fr-FR" sz="3600">
                    <a:solidFill>
                      <a:srgbClr val="8383AD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44" name="Line 295"/>
                <p:cNvSpPr>
                  <a:spLocks noChangeShapeType="1"/>
                </p:cNvSpPr>
                <p:nvPr userDrawn="1"/>
              </p:nvSpPr>
              <p:spPr bwMode="hidden">
                <a:xfrm rot="-5400000">
                  <a:off x="2873" y="-127"/>
                  <a:ext cx="0" cy="390"/>
                </a:xfrm>
                <a:prstGeom prst="line">
                  <a:avLst/>
                </a:prstGeom>
                <a:noFill/>
                <a:ln w="28575">
                  <a:pattFill prst="pct25">
                    <a:fgClr>
                      <a:schemeClr val="bg2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fr-FR" sz="3600">
                    <a:solidFill>
                      <a:srgbClr val="8383AD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45" name="Line 296"/>
                <p:cNvSpPr>
                  <a:spLocks noChangeShapeType="1"/>
                </p:cNvSpPr>
                <p:nvPr userDrawn="1"/>
              </p:nvSpPr>
              <p:spPr bwMode="hidden">
                <a:xfrm rot="-5400000">
                  <a:off x="3402" y="-127"/>
                  <a:ext cx="0" cy="390"/>
                </a:xfrm>
                <a:prstGeom prst="line">
                  <a:avLst/>
                </a:prstGeom>
                <a:noFill/>
                <a:ln w="28575">
                  <a:pattFill prst="pct25">
                    <a:fgClr>
                      <a:schemeClr val="bg2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fr-FR" sz="3600">
                    <a:solidFill>
                      <a:srgbClr val="8383AD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46" name="Line 297"/>
                <p:cNvSpPr>
                  <a:spLocks noChangeShapeType="1"/>
                </p:cNvSpPr>
                <p:nvPr userDrawn="1"/>
              </p:nvSpPr>
              <p:spPr bwMode="hidden">
                <a:xfrm rot="-5400000">
                  <a:off x="3941" y="-127"/>
                  <a:ext cx="0" cy="390"/>
                </a:xfrm>
                <a:prstGeom prst="line">
                  <a:avLst/>
                </a:prstGeom>
                <a:noFill/>
                <a:ln w="28575">
                  <a:pattFill prst="pct25">
                    <a:fgClr>
                      <a:schemeClr val="bg2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fr-FR" sz="3600">
                    <a:solidFill>
                      <a:srgbClr val="8383AD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47" name="Line 298"/>
                <p:cNvSpPr>
                  <a:spLocks noChangeShapeType="1"/>
                </p:cNvSpPr>
                <p:nvPr userDrawn="1"/>
              </p:nvSpPr>
              <p:spPr bwMode="hidden">
                <a:xfrm rot="-5400000">
                  <a:off x="4470" y="-127"/>
                  <a:ext cx="0" cy="390"/>
                </a:xfrm>
                <a:prstGeom prst="line">
                  <a:avLst/>
                </a:prstGeom>
                <a:noFill/>
                <a:ln w="28575">
                  <a:pattFill prst="pct25">
                    <a:fgClr>
                      <a:schemeClr val="bg2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fr-FR" sz="3600">
                    <a:solidFill>
                      <a:srgbClr val="8383AD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48" name="Line 299"/>
                <p:cNvSpPr>
                  <a:spLocks noChangeShapeType="1"/>
                </p:cNvSpPr>
                <p:nvPr userDrawn="1"/>
              </p:nvSpPr>
              <p:spPr bwMode="hidden">
                <a:xfrm rot="-5400000">
                  <a:off x="5009" y="-127"/>
                  <a:ext cx="0" cy="390"/>
                </a:xfrm>
                <a:prstGeom prst="line">
                  <a:avLst/>
                </a:prstGeom>
                <a:noFill/>
                <a:ln w="28575">
                  <a:pattFill prst="pct25">
                    <a:fgClr>
                      <a:schemeClr val="bg2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fr-FR" sz="3600">
                    <a:solidFill>
                      <a:srgbClr val="8383AD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49" name="Line 300"/>
                <p:cNvSpPr>
                  <a:spLocks noChangeShapeType="1"/>
                </p:cNvSpPr>
                <p:nvPr userDrawn="1"/>
              </p:nvSpPr>
              <p:spPr bwMode="hidden">
                <a:xfrm rot="-5400000">
                  <a:off x="5538" y="-127"/>
                  <a:ext cx="0" cy="390"/>
                </a:xfrm>
                <a:prstGeom prst="line">
                  <a:avLst/>
                </a:prstGeom>
                <a:noFill/>
                <a:ln w="28575">
                  <a:pattFill prst="pct25">
                    <a:fgClr>
                      <a:schemeClr val="bg2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fr-FR" sz="3600">
                    <a:solidFill>
                      <a:srgbClr val="8383AD"/>
                    </a:solidFill>
                    <a:latin typeface="Times New Roman" panose="02020603050405020304" pitchFamily="18" charset="0"/>
                  </a:endParaRPr>
                </a:p>
              </p:txBody>
            </p:sp>
          </p:grpSp>
        </p:grpSp>
        <p:grpSp>
          <p:nvGrpSpPr>
            <p:cNvPr id="6" name="Group 315"/>
            <p:cNvGrpSpPr>
              <a:grpSpLocks/>
            </p:cNvGrpSpPr>
            <p:nvPr/>
          </p:nvGrpSpPr>
          <p:grpSpPr bwMode="auto">
            <a:xfrm>
              <a:off x="336" y="1200"/>
              <a:ext cx="5088" cy="1056"/>
              <a:chOff x="336" y="1200"/>
              <a:chExt cx="5088" cy="1056"/>
            </a:xfrm>
          </p:grpSpPr>
          <p:sp>
            <p:nvSpPr>
              <p:cNvPr id="32" name="Rectangle 9"/>
              <p:cNvSpPr>
                <a:spLocks noChangeArrowheads="1"/>
              </p:cNvSpPr>
              <p:nvPr userDrawn="1"/>
            </p:nvSpPr>
            <p:spPr bwMode="auto">
              <a:xfrm>
                <a:off x="2880" y="1200"/>
                <a:ext cx="2544" cy="528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fr-FR" sz="3600">
                  <a:solidFill>
                    <a:srgbClr val="8383AD"/>
                  </a:solidFill>
                </a:endParaRPr>
              </a:p>
            </p:txBody>
          </p:sp>
          <p:sp>
            <p:nvSpPr>
              <p:cNvPr id="33" name="Rectangle 10"/>
              <p:cNvSpPr>
                <a:spLocks noChangeArrowheads="1"/>
              </p:cNvSpPr>
              <p:nvPr userDrawn="1"/>
            </p:nvSpPr>
            <p:spPr bwMode="auto">
              <a:xfrm>
                <a:off x="2880" y="1728"/>
                <a:ext cx="2544" cy="528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fr-FR" sz="3600">
                  <a:solidFill>
                    <a:srgbClr val="8383AD"/>
                  </a:solidFill>
                </a:endParaRPr>
              </a:p>
            </p:txBody>
          </p:sp>
          <p:sp>
            <p:nvSpPr>
              <p:cNvPr id="34" name="Rectangle 11"/>
              <p:cNvSpPr>
                <a:spLocks noChangeArrowheads="1"/>
              </p:cNvSpPr>
              <p:nvPr userDrawn="1"/>
            </p:nvSpPr>
            <p:spPr bwMode="auto">
              <a:xfrm>
                <a:off x="336" y="1728"/>
                <a:ext cx="2544" cy="528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fr-FR" sz="3600">
                  <a:solidFill>
                    <a:srgbClr val="8383AD"/>
                  </a:solidFill>
                </a:endParaRPr>
              </a:p>
            </p:txBody>
          </p:sp>
          <p:sp>
            <p:nvSpPr>
              <p:cNvPr id="35" name="Rectangle 12"/>
              <p:cNvSpPr>
                <a:spLocks noChangeArrowheads="1"/>
              </p:cNvSpPr>
              <p:nvPr userDrawn="1"/>
            </p:nvSpPr>
            <p:spPr bwMode="auto">
              <a:xfrm>
                <a:off x="336" y="1200"/>
                <a:ext cx="2544" cy="528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fr-FR" sz="3600">
                  <a:solidFill>
                    <a:srgbClr val="8383AD"/>
                  </a:solidFill>
                </a:endParaRPr>
              </a:p>
            </p:txBody>
          </p:sp>
          <p:sp>
            <p:nvSpPr>
              <p:cNvPr id="36" name="Rectangle 13"/>
              <p:cNvSpPr>
                <a:spLocks noChangeArrowheads="1"/>
              </p:cNvSpPr>
              <p:nvPr userDrawn="1"/>
            </p:nvSpPr>
            <p:spPr bwMode="white">
              <a:xfrm>
                <a:off x="432" y="1296"/>
                <a:ext cx="4896" cy="86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fr-FR" sz="3600">
                  <a:solidFill>
                    <a:srgbClr val="8383AD"/>
                  </a:solidFill>
                </a:endParaRPr>
              </a:p>
            </p:txBody>
          </p:sp>
        </p:grpSp>
        <p:grpSp>
          <p:nvGrpSpPr>
            <p:cNvPr id="7" name="Group 287"/>
            <p:cNvGrpSpPr>
              <a:grpSpLocks/>
            </p:cNvGrpSpPr>
            <p:nvPr/>
          </p:nvGrpSpPr>
          <p:grpSpPr bwMode="auto">
            <a:xfrm>
              <a:off x="192" y="4273"/>
              <a:ext cx="5328" cy="47"/>
              <a:chOff x="192" y="3840"/>
              <a:chExt cx="5328" cy="47"/>
            </a:xfrm>
          </p:grpSpPr>
          <p:grpSp>
            <p:nvGrpSpPr>
              <p:cNvPr id="8" name="Group 73"/>
              <p:cNvGrpSpPr>
                <a:grpSpLocks/>
              </p:cNvGrpSpPr>
              <p:nvPr userDrawn="1"/>
            </p:nvGrpSpPr>
            <p:grpSpPr bwMode="auto">
              <a:xfrm>
                <a:off x="192" y="3840"/>
                <a:ext cx="624" cy="47"/>
                <a:chOff x="624" y="3706"/>
                <a:chExt cx="1056" cy="106"/>
              </a:xfrm>
            </p:grpSpPr>
            <p:sp>
              <p:nvSpPr>
                <p:cNvPr id="30" name="Rectangle 16"/>
                <p:cNvSpPr>
                  <a:spLocks noChangeArrowheads="1"/>
                </p:cNvSpPr>
                <p:nvPr userDrawn="1"/>
              </p:nvSpPr>
              <p:spPr bwMode="ltGray">
                <a:xfrm>
                  <a:off x="1152" y="3706"/>
                  <a:ext cx="528" cy="106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fr-FR" sz="3600">
                    <a:solidFill>
                      <a:srgbClr val="8383AD"/>
                    </a:solidFill>
                  </a:endParaRPr>
                </a:p>
              </p:txBody>
            </p:sp>
            <p:sp>
              <p:nvSpPr>
                <p:cNvPr id="31" name="Rectangle 17"/>
                <p:cNvSpPr>
                  <a:spLocks noChangeArrowheads="1"/>
                </p:cNvSpPr>
                <p:nvPr userDrawn="1"/>
              </p:nvSpPr>
              <p:spPr bwMode="ltGray">
                <a:xfrm>
                  <a:off x="624" y="3706"/>
                  <a:ext cx="528" cy="106"/>
                </a:xfrm>
                <a:prstGeom prst="rect">
                  <a:avLst/>
                </a:pr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fr-FR" sz="3600">
                    <a:solidFill>
                      <a:srgbClr val="8383AD"/>
                    </a:solidFill>
                  </a:endParaRPr>
                </a:p>
              </p:txBody>
            </p:sp>
          </p:grpSp>
          <p:grpSp>
            <p:nvGrpSpPr>
              <p:cNvPr id="9" name="Group 72"/>
              <p:cNvGrpSpPr>
                <a:grpSpLocks/>
              </p:cNvGrpSpPr>
              <p:nvPr userDrawn="1"/>
            </p:nvGrpSpPr>
            <p:grpSpPr bwMode="auto">
              <a:xfrm>
                <a:off x="864" y="3840"/>
                <a:ext cx="624" cy="47"/>
                <a:chOff x="624" y="3600"/>
                <a:chExt cx="1056" cy="106"/>
              </a:xfrm>
            </p:grpSpPr>
            <p:sp>
              <p:nvSpPr>
                <p:cNvPr id="28" name="Rectangle 15"/>
                <p:cNvSpPr>
                  <a:spLocks noChangeArrowheads="1"/>
                </p:cNvSpPr>
                <p:nvPr userDrawn="1"/>
              </p:nvSpPr>
              <p:spPr bwMode="ltGray">
                <a:xfrm>
                  <a:off x="1152" y="3600"/>
                  <a:ext cx="528" cy="106"/>
                </a:xfrm>
                <a:prstGeom prst="rect">
                  <a:avLst/>
                </a:prstGeom>
                <a:solidFill>
                  <a:schemeClr val="accent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fr-FR" sz="3600">
                    <a:solidFill>
                      <a:srgbClr val="8383AD"/>
                    </a:solidFill>
                  </a:endParaRPr>
                </a:p>
              </p:txBody>
            </p:sp>
            <p:sp>
              <p:nvSpPr>
                <p:cNvPr id="29" name="Rectangle 18"/>
                <p:cNvSpPr>
                  <a:spLocks noChangeArrowheads="1"/>
                </p:cNvSpPr>
                <p:nvPr userDrawn="1"/>
              </p:nvSpPr>
              <p:spPr bwMode="ltGray">
                <a:xfrm>
                  <a:off x="624" y="3600"/>
                  <a:ext cx="528" cy="106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fr-FR" sz="3600">
                    <a:solidFill>
                      <a:srgbClr val="8383AD"/>
                    </a:solidFill>
                  </a:endParaRPr>
                </a:p>
              </p:txBody>
            </p:sp>
          </p:grpSp>
          <p:grpSp>
            <p:nvGrpSpPr>
              <p:cNvPr id="10" name="Group 74"/>
              <p:cNvGrpSpPr>
                <a:grpSpLocks/>
              </p:cNvGrpSpPr>
              <p:nvPr userDrawn="1"/>
            </p:nvGrpSpPr>
            <p:grpSpPr bwMode="auto">
              <a:xfrm>
                <a:off x="1536" y="3840"/>
                <a:ext cx="624" cy="47"/>
                <a:chOff x="624" y="3706"/>
                <a:chExt cx="1056" cy="106"/>
              </a:xfrm>
            </p:grpSpPr>
            <p:sp>
              <p:nvSpPr>
                <p:cNvPr id="26" name="Rectangle 75"/>
                <p:cNvSpPr>
                  <a:spLocks noChangeArrowheads="1"/>
                </p:cNvSpPr>
                <p:nvPr userDrawn="1"/>
              </p:nvSpPr>
              <p:spPr bwMode="ltGray">
                <a:xfrm>
                  <a:off x="1152" y="3706"/>
                  <a:ext cx="528" cy="106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fr-FR" sz="3600">
                    <a:solidFill>
                      <a:srgbClr val="8383AD"/>
                    </a:solidFill>
                  </a:endParaRPr>
                </a:p>
              </p:txBody>
            </p:sp>
            <p:sp>
              <p:nvSpPr>
                <p:cNvPr id="27" name="Rectangle 76"/>
                <p:cNvSpPr>
                  <a:spLocks noChangeArrowheads="1"/>
                </p:cNvSpPr>
                <p:nvPr userDrawn="1"/>
              </p:nvSpPr>
              <p:spPr bwMode="ltGray">
                <a:xfrm>
                  <a:off x="624" y="3706"/>
                  <a:ext cx="528" cy="106"/>
                </a:xfrm>
                <a:prstGeom prst="rect">
                  <a:avLst/>
                </a:pr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fr-FR" sz="3600">
                    <a:solidFill>
                      <a:srgbClr val="8383AD"/>
                    </a:solidFill>
                  </a:endParaRPr>
                </a:p>
              </p:txBody>
            </p:sp>
          </p:grpSp>
          <p:grpSp>
            <p:nvGrpSpPr>
              <p:cNvPr id="11" name="Group 77"/>
              <p:cNvGrpSpPr>
                <a:grpSpLocks/>
              </p:cNvGrpSpPr>
              <p:nvPr userDrawn="1"/>
            </p:nvGrpSpPr>
            <p:grpSpPr bwMode="auto">
              <a:xfrm>
                <a:off x="2208" y="3840"/>
                <a:ext cx="624" cy="47"/>
                <a:chOff x="624" y="3600"/>
                <a:chExt cx="1056" cy="106"/>
              </a:xfrm>
            </p:grpSpPr>
            <p:sp>
              <p:nvSpPr>
                <p:cNvPr id="24" name="Rectangle 78"/>
                <p:cNvSpPr>
                  <a:spLocks noChangeArrowheads="1"/>
                </p:cNvSpPr>
                <p:nvPr userDrawn="1"/>
              </p:nvSpPr>
              <p:spPr bwMode="ltGray">
                <a:xfrm>
                  <a:off x="1152" y="3600"/>
                  <a:ext cx="528" cy="106"/>
                </a:xfrm>
                <a:prstGeom prst="rect">
                  <a:avLst/>
                </a:prstGeom>
                <a:solidFill>
                  <a:schemeClr val="accent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fr-FR" sz="3600">
                    <a:solidFill>
                      <a:srgbClr val="8383AD"/>
                    </a:solidFill>
                  </a:endParaRPr>
                </a:p>
              </p:txBody>
            </p:sp>
            <p:sp>
              <p:nvSpPr>
                <p:cNvPr id="25" name="Rectangle 79"/>
                <p:cNvSpPr>
                  <a:spLocks noChangeArrowheads="1"/>
                </p:cNvSpPr>
                <p:nvPr userDrawn="1"/>
              </p:nvSpPr>
              <p:spPr bwMode="ltGray">
                <a:xfrm>
                  <a:off x="624" y="3600"/>
                  <a:ext cx="528" cy="106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fr-FR" sz="3600">
                    <a:solidFill>
                      <a:srgbClr val="8383AD"/>
                    </a:solidFill>
                  </a:endParaRPr>
                </a:p>
              </p:txBody>
            </p:sp>
          </p:grpSp>
          <p:grpSp>
            <p:nvGrpSpPr>
              <p:cNvPr id="12" name="Group 80"/>
              <p:cNvGrpSpPr>
                <a:grpSpLocks/>
              </p:cNvGrpSpPr>
              <p:nvPr userDrawn="1"/>
            </p:nvGrpSpPr>
            <p:grpSpPr bwMode="auto">
              <a:xfrm>
                <a:off x="2880" y="3840"/>
                <a:ext cx="624" cy="47"/>
                <a:chOff x="624" y="3706"/>
                <a:chExt cx="1056" cy="106"/>
              </a:xfrm>
            </p:grpSpPr>
            <p:sp>
              <p:nvSpPr>
                <p:cNvPr id="22" name="Rectangle 21"/>
                <p:cNvSpPr>
                  <a:spLocks noChangeArrowheads="1"/>
                </p:cNvSpPr>
                <p:nvPr userDrawn="1"/>
              </p:nvSpPr>
              <p:spPr bwMode="ltGray">
                <a:xfrm>
                  <a:off x="1152" y="3706"/>
                  <a:ext cx="528" cy="106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fr-FR" sz="3600">
                    <a:solidFill>
                      <a:srgbClr val="8383AD"/>
                    </a:solidFill>
                  </a:endParaRPr>
                </a:p>
              </p:txBody>
            </p:sp>
            <p:sp>
              <p:nvSpPr>
                <p:cNvPr id="23" name="Rectangle 22"/>
                <p:cNvSpPr>
                  <a:spLocks noChangeArrowheads="1"/>
                </p:cNvSpPr>
                <p:nvPr userDrawn="1"/>
              </p:nvSpPr>
              <p:spPr bwMode="ltGray">
                <a:xfrm>
                  <a:off x="624" y="3706"/>
                  <a:ext cx="528" cy="106"/>
                </a:xfrm>
                <a:prstGeom prst="rect">
                  <a:avLst/>
                </a:pr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fr-FR" sz="3600">
                    <a:solidFill>
                      <a:srgbClr val="8383AD"/>
                    </a:solidFill>
                  </a:endParaRPr>
                </a:p>
              </p:txBody>
            </p:sp>
          </p:grpSp>
          <p:grpSp>
            <p:nvGrpSpPr>
              <p:cNvPr id="13" name="Group 83"/>
              <p:cNvGrpSpPr>
                <a:grpSpLocks/>
              </p:cNvGrpSpPr>
              <p:nvPr userDrawn="1"/>
            </p:nvGrpSpPr>
            <p:grpSpPr bwMode="auto">
              <a:xfrm>
                <a:off x="3552" y="3840"/>
                <a:ext cx="624" cy="47"/>
                <a:chOff x="624" y="3600"/>
                <a:chExt cx="1056" cy="106"/>
              </a:xfrm>
            </p:grpSpPr>
            <p:sp>
              <p:nvSpPr>
                <p:cNvPr id="20" name="Rectangle 84"/>
                <p:cNvSpPr>
                  <a:spLocks noChangeArrowheads="1"/>
                </p:cNvSpPr>
                <p:nvPr userDrawn="1"/>
              </p:nvSpPr>
              <p:spPr bwMode="ltGray">
                <a:xfrm>
                  <a:off x="1152" y="3600"/>
                  <a:ext cx="528" cy="106"/>
                </a:xfrm>
                <a:prstGeom prst="rect">
                  <a:avLst/>
                </a:prstGeom>
                <a:solidFill>
                  <a:schemeClr val="accent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fr-FR" sz="3600">
                    <a:solidFill>
                      <a:srgbClr val="8383AD"/>
                    </a:solidFill>
                  </a:endParaRPr>
                </a:p>
              </p:txBody>
            </p:sp>
            <p:sp>
              <p:nvSpPr>
                <p:cNvPr id="21" name="Rectangle 85"/>
                <p:cNvSpPr>
                  <a:spLocks noChangeArrowheads="1"/>
                </p:cNvSpPr>
                <p:nvPr userDrawn="1"/>
              </p:nvSpPr>
              <p:spPr bwMode="ltGray">
                <a:xfrm>
                  <a:off x="624" y="3600"/>
                  <a:ext cx="528" cy="106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fr-FR" sz="3600">
                    <a:solidFill>
                      <a:srgbClr val="8383AD"/>
                    </a:solidFill>
                  </a:endParaRPr>
                </a:p>
              </p:txBody>
            </p:sp>
          </p:grpSp>
          <p:grpSp>
            <p:nvGrpSpPr>
              <p:cNvPr id="14" name="Group 86"/>
              <p:cNvGrpSpPr>
                <a:grpSpLocks/>
              </p:cNvGrpSpPr>
              <p:nvPr userDrawn="1"/>
            </p:nvGrpSpPr>
            <p:grpSpPr bwMode="auto">
              <a:xfrm>
                <a:off x="4224" y="3840"/>
                <a:ext cx="624" cy="47"/>
                <a:chOff x="624" y="3706"/>
                <a:chExt cx="1056" cy="106"/>
              </a:xfrm>
            </p:grpSpPr>
            <p:sp>
              <p:nvSpPr>
                <p:cNvPr id="18" name="Rectangle 87"/>
                <p:cNvSpPr>
                  <a:spLocks noChangeArrowheads="1"/>
                </p:cNvSpPr>
                <p:nvPr userDrawn="1"/>
              </p:nvSpPr>
              <p:spPr bwMode="ltGray">
                <a:xfrm>
                  <a:off x="1152" y="3706"/>
                  <a:ext cx="528" cy="106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fr-FR" sz="3600">
                    <a:solidFill>
                      <a:srgbClr val="8383AD"/>
                    </a:solidFill>
                  </a:endParaRPr>
                </a:p>
              </p:txBody>
            </p:sp>
            <p:sp>
              <p:nvSpPr>
                <p:cNvPr id="19" name="Rectangle 88"/>
                <p:cNvSpPr>
                  <a:spLocks noChangeArrowheads="1"/>
                </p:cNvSpPr>
                <p:nvPr userDrawn="1"/>
              </p:nvSpPr>
              <p:spPr bwMode="ltGray">
                <a:xfrm>
                  <a:off x="624" y="3706"/>
                  <a:ext cx="528" cy="106"/>
                </a:xfrm>
                <a:prstGeom prst="rect">
                  <a:avLst/>
                </a:pr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fr-FR" sz="3600">
                    <a:solidFill>
                      <a:srgbClr val="8383AD"/>
                    </a:solidFill>
                  </a:endParaRPr>
                </a:p>
              </p:txBody>
            </p:sp>
          </p:grpSp>
          <p:grpSp>
            <p:nvGrpSpPr>
              <p:cNvPr id="15" name="Group 89"/>
              <p:cNvGrpSpPr>
                <a:grpSpLocks/>
              </p:cNvGrpSpPr>
              <p:nvPr userDrawn="1"/>
            </p:nvGrpSpPr>
            <p:grpSpPr bwMode="auto">
              <a:xfrm>
                <a:off x="4896" y="3840"/>
                <a:ext cx="624" cy="47"/>
                <a:chOff x="624" y="3600"/>
                <a:chExt cx="1056" cy="106"/>
              </a:xfrm>
            </p:grpSpPr>
            <p:sp>
              <p:nvSpPr>
                <p:cNvPr id="16" name="Rectangle 90"/>
                <p:cNvSpPr>
                  <a:spLocks noChangeArrowheads="1"/>
                </p:cNvSpPr>
                <p:nvPr userDrawn="1"/>
              </p:nvSpPr>
              <p:spPr bwMode="ltGray">
                <a:xfrm>
                  <a:off x="1152" y="3600"/>
                  <a:ext cx="528" cy="106"/>
                </a:xfrm>
                <a:prstGeom prst="rect">
                  <a:avLst/>
                </a:prstGeom>
                <a:solidFill>
                  <a:schemeClr val="accent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fr-FR" sz="3600">
                    <a:solidFill>
                      <a:srgbClr val="8383AD"/>
                    </a:solidFill>
                  </a:endParaRPr>
                </a:p>
              </p:txBody>
            </p:sp>
            <p:sp>
              <p:nvSpPr>
                <p:cNvPr id="17" name="Rectangle 91"/>
                <p:cNvSpPr>
                  <a:spLocks noChangeArrowheads="1"/>
                </p:cNvSpPr>
                <p:nvPr userDrawn="1"/>
              </p:nvSpPr>
              <p:spPr bwMode="ltGray">
                <a:xfrm>
                  <a:off x="624" y="3600"/>
                  <a:ext cx="528" cy="106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fr-FR" sz="3600">
                    <a:solidFill>
                      <a:srgbClr val="8383AD"/>
                    </a:solidFill>
                  </a:endParaRPr>
                </a:p>
              </p:txBody>
            </p:sp>
          </p:grpSp>
        </p:grpSp>
      </p:grpSp>
      <p:pic>
        <p:nvPicPr>
          <p:cNvPr id="243" name="Picture 319" descr="posbul1a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1484" y="3403601"/>
            <a:ext cx="328083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2133600"/>
            <a:ext cx="103632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 noProof="0"/>
              <a:t>Cliquez pour modifier le style du titre du masque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 anchor="ctr"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fr-FR" noProof="0"/>
              <a:t>Cliquez pour modifier le style des sous-titres du masque</a:t>
            </a:r>
          </a:p>
        </p:txBody>
      </p:sp>
      <p:sp>
        <p:nvSpPr>
          <p:cNvPr id="24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144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404176"/>
              </a:solidFill>
            </a:endParaRPr>
          </a:p>
        </p:txBody>
      </p:sp>
      <p:sp>
        <p:nvSpPr>
          <p:cNvPr id="24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404176"/>
              </a:solidFill>
            </a:endParaRPr>
          </a:p>
        </p:txBody>
      </p:sp>
      <p:sp>
        <p:nvSpPr>
          <p:cNvPr id="24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376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9B7F4F-3F25-42C7-B62E-00C72340A70A}" type="slidenum">
              <a:rPr lang="fr-FR">
                <a:solidFill>
                  <a:srgbClr val="404176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40417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5608695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404176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404176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87E246-5AC2-4BF4-A962-055288E2C567}" type="slidenum">
              <a:rPr lang="fr-FR">
                <a:solidFill>
                  <a:srgbClr val="404176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40417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8657685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404176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404176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8E102E-C39B-4008-8295-2F2BC1F0C5D3}" type="slidenum">
              <a:rPr lang="fr-FR">
                <a:solidFill>
                  <a:srgbClr val="404176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40417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7375173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404176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404176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336423-26BF-4796-BD56-23EDF7FF1A6F}" type="slidenum">
              <a:rPr lang="fr-FR">
                <a:solidFill>
                  <a:srgbClr val="404176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40417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11231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404176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404176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E0D004-0E1D-4668-ABA4-8D6549A472EC}" type="slidenum">
              <a:rPr lang="fr-FR">
                <a:solidFill>
                  <a:srgbClr val="404176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40417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7166223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404176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404176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E0D004-0E1D-4668-ABA4-8D6549A472EC}" type="slidenum">
              <a:rPr lang="fr-FR">
                <a:solidFill>
                  <a:srgbClr val="404176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40417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0488654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404176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404176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EB9364-965C-4FCF-89CE-7A1B38F799C1}" type="slidenum">
              <a:rPr lang="fr-FR">
                <a:solidFill>
                  <a:srgbClr val="404176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40417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3237043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404176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404176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76A3B7-4A31-4E60-A06F-7172FA08410D}" type="slidenum">
              <a:rPr lang="fr-FR">
                <a:solidFill>
                  <a:srgbClr val="404176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40417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7172963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404176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404176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8FF5FB-0059-4AFB-83DE-45B81601464A}" type="slidenum">
              <a:rPr lang="fr-FR">
                <a:solidFill>
                  <a:srgbClr val="404176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40417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9155476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404176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404176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3C5B5D-DF10-4501-A444-021AC0C44111}" type="slidenum">
              <a:rPr lang="fr-FR">
                <a:solidFill>
                  <a:srgbClr val="404176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40417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0401423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404176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404176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C2D8D7-32E6-4701-B83D-FEA8CDA2AE89}" type="slidenum">
              <a:rPr lang="fr-FR">
                <a:solidFill>
                  <a:srgbClr val="404176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40417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9742509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686800" y="609600"/>
            <a:ext cx="2590800" cy="5486400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7569200" cy="5486400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404176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404176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B5C551-1885-4351-9F54-E04CE523CD32}" type="slidenum">
              <a:rPr lang="fr-FR">
                <a:solidFill>
                  <a:srgbClr val="404176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40417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926063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re. Text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404176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404176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E366A1-43E8-4228-ADEC-A0FA28F8C3D9}" type="slidenum">
              <a:rPr lang="fr-FR">
                <a:solidFill>
                  <a:srgbClr val="404176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40417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919429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re. Texte et 2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2"/>
          </p:nvPr>
        </p:nvSpPr>
        <p:spPr>
          <a:xfrm>
            <a:off x="6197600" y="1981200"/>
            <a:ext cx="5080000" cy="1981200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3"/>
          </p:nvPr>
        </p:nvSpPr>
        <p:spPr>
          <a:xfrm>
            <a:off x="6197600" y="4114800"/>
            <a:ext cx="5080000" cy="1981200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404176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404176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E7E54E-16BD-4056-A73D-F6D53DA2934B}" type="slidenum">
              <a:rPr lang="fr-FR">
                <a:solidFill>
                  <a:srgbClr val="404176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40417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7129081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re et diagram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graphique 2"/>
          <p:cNvSpPr>
            <a:spLocks noGrp="1"/>
          </p:cNvSpPr>
          <p:nvPr>
            <p:ph type="chart" idx="1"/>
          </p:nvPr>
        </p:nvSpPr>
        <p:spPr>
          <a:xfrm>
            <a:off x="914400" y="1981200"/>
            <a:ext cx="10363200" cy="4114800"/>
          </a:xfrm>
        </p:spPr>
        <p:txBody>
          <a:bodyPr/>
          <a:lstStyle/>
          <a:p>
            <a:pPr lvl="0"/>
            <a:endParaRPr lang="fr-FR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404176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404176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B7D575-05DC-4DCC-A199-2D0971EBA033}" type="slidenum">
              <a:rPr lang="fr-FR">
                <a:solidFill>
                  <a:srgbClr val="404176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40417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57894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404176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404176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EB9364-965C-4FCF-89CE-7A1B38F799C1}" type="slidenum">
              <a:rPr lang="fr-FR">
                <a:solidFill>
                  <a:srgbClr val="404176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40417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1841855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re et table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ableau 2"/>
          <p:cNvSpPr>
            <a:spLocks noGrp="1"/>
          </p:cNvSpPr>
          <p:nvPr>
            <p:ph type="tbl" idx="1"/>
          </p:nvPr>
        </p:nvSpPr>
        <p:spPr>
          <a:xfrm>
            <a:off x="914400" y="1981200"/>
            <a:ext cx="10363200" cy="4114800"/>
          </a:xfrm>
        </p:spPr>
        <p:txBody>
          <a:bodyPr/>
          <a:lstStyle/>
          <a:p>
            <a:pPr lvl="0"/>
            <a:endParaRPr lang="fr-FR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404176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404176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62E95C-6B87-4C0E-BC93-43B80C023DF8}" type="slidenum">
              <a:rPr lang="fr-FR">
                <a:solidFill>
                  <a:srgbClr val="404176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40417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28399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404176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404176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76A3B7-4A31-4E60-A06F-7172FA08410D}" type="slidenum">
              <a:rPr lang="fr-FR">
                <a:solidFill>
                  <a:srgbClr val="404176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40417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13988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404176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404176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8FF5FB-0059-4AFB-83DE-45B81601464A}" type="slidenum">
              <a:rPr lang="fr-FR">
                <a:solidFill>
                  <a:srgbClr val="404176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40417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3045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404176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404176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3C5B5D-DF10-4501-A444-021AC0C44111}" type="slidenum">
              <a:rPr lang="fr-FR">
                <a:solidFill>
                  <a:srgbClr val="404176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40417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5090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8.xml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7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17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5" Type="http://schemas.openxmlformats.org/officeDocument/2006/relationships/slideLayout" Target="../slideLayouts/slideLayout30.xml"/><Relationship Id="rId10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Relationship Id="rId14" Type="http://schemas.openxmlformats.org/officeDocument/2006/relationships/slideLayout" Target="../slideLayouts/slideLayout29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8.xml"/><Relationship Id="rId13" Type="http://schemas.openxmlformats.org/officeDocument/2006/relationships/slideLayout" Target="../slideLayouts/slideLayout43.xml"/><Relationship Id="rId3" Type="http://schemas.openxmlformats.org/officeDocument/2006/relationships/slideLayout" Target="../slideLayouts/slideLayout33.xml"/><Relationship Id="rId7" Type="http://schemas.openxmlformats.org/officeDocument/2006/relationships/slideLayout" Target="../slideLayouts/slideLayout37.xml"/><Relationship Id="rId12" Type="http://schemas.openxmlformats.org/officeDocument/2006/relationships/slideLayout" Target="../slideLayouts/slideLayout4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32.xml"/><Relationship Id="rId16" Type="http://schemas.openxmlformats.org/officeDocument/2006/relationships/theme" Target="../theme/theme3.xml"/><Relationship Id="rId1" Type="http://schemas.openxmlformats.org/officeDocument/2006/relationships/slideLayout" Target="../slideLayouts/slideLayout31.xml"/><Relationship Id="rId6" Type="http://schemas.openxmlformats.org/officeDocument/2006/relationships/slideLayout" Target="../slideLayouts/slideLayout36.xml"/><Relationship Id="rId11" Type="http://schemas.openxmlformats.org/officeDocument/2006/relationships/slideLayout" Target="../slideLayouts/slideLayout41.xml"/><Relationship Id="rId5" Type="http://schemas.openxmlformats.org/officeDocument/2006/relationships/slideLayout" Target="../slideLayouts/slideLayout35.xml"/><Relationship Id="rId15" Type="http://schemas.openxmlformats.org/officeDocument/2006/relationships/slideLayout" Target="../slideLayouts/slideLayout45.xml"/><Relationship Id="rId10" Type="http://schemas.openxmlformats.org/officeDocument/2006/relationships/slideLayout" Target="../slideLayouts/slideLayout40.xml"/><Relationship Id="rId4" Type="http://schemas.openxmlformats.org/officeDocument/2006/relationships/slideLayout" Target="../slideLayouts/slideLayout34.xml"/><Relationship Id="rId9" Type="http://schemas.openxmlformats.org/officeDocument/2006/relationships/slideLayout" Target="../slideLayouts/slideLayout39.xml"/><Relationship Id="rId14" Type="http://schemas.openxmlformats.org/officeDocument/2006/relationships/slideLayout" Target="../slideLayouts/slideLayout44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3.xml"/><Relationship Id="rId13" Type="http://schemas.openxmlformats.org/officeDocument/2006/relationships/slideLayout" Target="../slideLayouts/slideLayout58.xml"/><Relationship Id="rId3" Type="http://schemas.openxmlformats.org/officeDocument/2006/relationships/slideLayout" Target="../slideLayouts/slideLayout48.xml"/><Relationship Id="rId7" Type="http://schemas.openxmlformats.org/officeDocument/2006/relationships/slideLayout" Target="../slideLayouts/slideLayout52.xml"/><Relationship Id="rId12" Type="http://schemas.openxmlformats.org/officeDocument/2006/relationships/slideLayout" Target="../slideLayouts/slideLayout57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47.xml"/><Relationship Id="rId16" Type="http://schemas.openxmlformats.org/officeDocument/2006/relationships/theme" Target="../theme/theme4.xml"/><Relationship Id="rId1" Type="http://schemas.openxmlformats.org/officeDocument/2006/relationships/slideLayout" Target="../slideLayouts/slideLayout46.xml"/><Relationship Id="rId6" Type="http://schemas.openxmlformats.org/officeDocument/2006/relationships/slideLayout" Target="../slideLayouts/slideLayout51.xml"/><Relationship Id="rId11" Type="http://schemas.openxmlformats.org/officeDocument/2006/relationships/slideLayout" Target="../slideLayouts/slideLayout56.xml"/><Relationship Id="rId5" Type="http://schemas.openxmlformats.org/officeDocument/2006/relationships/slideLayout" Target="../slideLayouts/slideLayout50.xml"/><Relationship Id="rId1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55.xml"/><Relationship Id="rId4" Type="http://schemas.openxmlformats.org/officeDocument/2006/relationships/slideLayout" Target="../slideLayouts/slideLayout49.xml"/><Relationship Id="rId9" Type="http://schemas.openxmlformats.org/officeDocument/2006/relationships/slideLayout" Target="../slideLayouts/slideLayout54.xml"/><Relationship Id="rId14" Type="http://schemas.openxmlformats.org/officeDocument/2006/relationships/slideLayout" Target="../slideLayouts/slideLayout5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91"/>
          <p:cNvGrpSpPr>
            <a:grpSpLocks/>
          </p:cNvGrpSpPr>
          <p:nvPr/>
        </p:nvGrpSpPr>
        <p:grpSpPr bwMode="auto">
          <a:xfrm>
            <a:off x="287867" y="76200"/>
            <a:ext cx="11582400" cy="6781800"/>
            <a:chOff x="136" y="48"/>
            <a:chExt cx="5472" cy="4272"/>
          </a:xfrm>
        </p:grpSpPr>
        <p:grpSp>
          <p:nvGrpSpPr>
            <p:cNvPr id="1032" name="Group 201"/>
            <p:cNvGrpSpPr>
              <a:grpSpLocks/>
            </p:cNvGrpSpPr>
            <p:nvPr userDrawn="1"/>
          </p:nvGrpSpPr>
          <p:grpSpPr bwMode="auto">
            <a:xfrm>
              <a:off x="136" y="48"/>
              <a:ext cx="5472" cy="212"/>
              <a:chOff x="136" y="48"/>
              <a:chExt cx="5472" cy="212"/>
            </a:xfrm>
          </p:grpSpPr>
          <p:grpSp>
            <p:nvGrpSpPr>
              <p:cNvPr id="1058" name="Group 202"/>
              <p:cNvGrpSpPr>
                <a:grpSpLocks/>
              </p:cNvGrpSpPr>
              <p:nvPr/>
            </p:nvGrpSpPr>
            <p:grpSpPr bwMode="auto">
              <a:xfrm>
                <a:off x="136" y="48"/>
                <a:ext cx="1056" cy="212"/>
                <a:chOff x="2544" y="2160"/>
                <a:chExt cx="1920" cy="384"/>
              </a:xfrm>
            </p:grpSpPr>
            <p:sp>
              <p:nvSpPr>
                <p:cNvPr id="1083" name="Rectangle 203"/>
                <p:cNvSpPr>
                  <a:spLocks noChangeArrowheads="1"/>
                </p:cNvSpPr>
                <p:nvPr/>
              </p:nvSpPr>
              <p:spPr bwMode="auto">
                <a:xfrm>
                  <a:off x="3504" y="2160"/>
                  <a:ext cx="960" cy="192"/>
                </a:xfrm>
                <a:prstGeom prst="rect">
                  <a:avLst/>
                </a:prstGeom>
                <a:solidFill>
                  <a:schemeClr val="accent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fr-FR" sz="3600">
                    <a:solidFill>
                      <a:srgbClr val="8383AD"/>
                    </a:solidFill>
                  </a:endParaRPr>
                </a:p>
              </p:txBody>
            </p:sp>
            <p:sp>
              <p:nvSpPr>
                <p:cNvPr id="1084" name="Rectangle 204"/>
                <p:cNvSpPr>
                  <a:spLocks noChangeArrowheads="1"/>
                </p:cNvSpPr>
                <p:nvPr/>
              </p:nvSpPr>
              <p:spPr bwMode="auto">
                <a:xfrm>
                  <a:off x="3504" y="2352"/>
                  <a:ext cx="960" cy="192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fr-FR" sz="3600">
                    <a:solidFill>
                      <a:srgbClr val="8383AD"/>
                    </a:solidFill>
                  </a:endParaRPr>
                </a:p>
              </p:txBody>
            </p:sp>
            <p:sp>
              <p:nvSpPr>
                <p:cNvPr id="1085" name="Rectangle 205"/>
                <p:cNvSpPr>
                  <a:spLocks noChangeArrowheads="1"/>
                </p:cNvSpPr>
                <p:nvPr/>
              </p:nvSpPr>
              <p:spPr bwMode="auto">
                <a:xfrm>
                  <a:off x="2544" y="2352"/>
                  <a:ext cx="960" cy="192"/>
                </a:xfrm>
                <a:prstGeom prst="rect">
                  <a:avLst/>
                </a:pr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fr-FR" sz="3600">
                    <a:solidFill>
                      <a:srgbClr val="8383AD"/>
                    </a:solidFill>
                  </a:endParaRPr>
                </a:p>
              </p:txBody>
            </p:sp>
            <p:sp>
              <p:nvSpPr>
                <p:cNvPr id="1086" name="Rectangle 206"/>
                <p:cNvSpPr>
                  <a:spLocks noChangeArrowheads="1"/>
                </p:cNvSpPr>
                <p:nvPr/>
              </p:nvSpPr>
              <p:spPr bwMode="auto">
                <a:xfrm>
                  <a:off x="2544" y="2160"/>
                  <a:ext cx="960" cy="192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fr-FR" sz="3600">
                    <a:solidFill>
                      <a:srgbClr val="8383AD"/>
                    </a:solidFill>
                  </a:endParaRPr>
                </a:p>
              </p:txBody>
            </p:sp>
            <p:sp>
              <p:nvSpPr>
                <p:cNvPr id="1087" name="Rectangle 207"/>
                <p:cNvSpPr>
                  <a:spLocks noChangeArrowheads="1"/>
                </p:cNvSpPr>
                <p:nvPr/>
              </p:nvSpPr>
              <p:spPr bwMode="auto">
                <a:xfrm>
                  <a:off x="2640" y="2256"/>
                  <a:ext cx="1727" cy="192"/>
                </a:xfrm>
                <a:prstGeom prst="rect">
                  <a:avLst/>
                </a:prstGeom>
                <a:solidFill>
                  <a:schemeClr val="bg1">
                    <a:alpha val="50195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fr-FR" sz="3600">
                    <a:solidFill>
                      <a:srgbClr val="8383AD"/>
                    </a:solidFill>
                  </a:endParaRPr>
                </a:p>
              </p:txBody>
            </p:sp>
          </p:grpSp>
          <p:grpSp>
            <p:nvGrpSpPr>
              <p:cNvPr id="1059" name="Group 208"/>
              <p:cNvGrpSpPr>
                <a:grpSpLocks/>
              </p:cNvGrpSpPr>
              <p:nvPr/>
            </p:nvGrpSpPr>
            <p:grpSpPr bwMode="auto">
              <a:xfrm>
                <a:off x="1240" y="48"/>
                <a:ext cx="1056" cy="212"/>
                <a:chOff x="2544" y="2160"/>
                <a:chExt cx="1920" cy="384"/>
              </a:xfrm>
            </p:grpSpPr>
            <p:sp>
              <p:nvSpPr>
                <p:cNvPr id="1078" name="Rectangle 209"/>
                <p:cNvSpPr>
                  <a:spLocks noChangeArrowheads="1"/>
                </p:cNvSpPr>
                <p:nvPr/>
              </p:nvSpPr>
              <p:spPr bwMode="auto">
                <a:xfrm>
                  <a:off x="3504" y="2160"/>
                  <a:ext cx="960" cy="192"/>
                </a:xfrm>
                <a:prstGeom prst="rect">
                  <a:avLst/>
                </a:prstGeom>
                <a:solidFill>
                  <a:schemeClr val="accent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fr-FR" sz="3600">
                    <a:solidFill>
                      <a:srgbClr val="8383AD"/>
                    </a:solidFill>
                  </a:endParaRPr>
                </a:p>
              </p:txBody>
            </p:sp>
            <p:sp>
              <p:nvSpPr>
                <p:cNvPr id="1079" name="Rectangle 210"/>
                <p:cNvSpPr>
                  <a:spLocks noChangeArrowheads="1"/>
                </p:cNvSpPr>
                <p:nvPr/>
              </p:nvSpPr>
              <p:spPr bwMode="auto">
                <a:xfrm>
                  <a:off x="3504" y="2352"/>
                  <a:ext cx="960" cy="192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fr-FR" sz="3600">
                    <a:solidFill>
                      <a:srgbClr val="8383AD"/>
                    </a:solidFill>
                  </a:endParaRPr>
                </a:p>
              </p:txBody>
            </p:sp>
            <p:sp>
              <p:nvSpPr>
                <p:cNvPr id="1080" name="Rectangle 211"/>
                <p:cNvSpPr>
                  <a:spLocks noChangeArrowheads="1"/>
                </p:cNvSpPr>
                <p:nvPr/>
              </p:nvSpPr>
              <p:spPr bwMode="auto">
                <a:xfrm>
                  <a:off x="2544" y="2352"/>
                  <a:ext cx="960" cy="192"/>
                </a:xfrm>
                <a:prstGeom prst="rect">
                  <a:avLst/>
                </a:pr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fr-FR" sz="3600">
                    <a:solidFill>
                      <a:srgbClr val="8383AD"/>
                    </a:solidFill>
                  </a:endParaRPr>
                </a:p>
              </p:txBody>
            </p:sp>
            <p:sp>
              <p:nvSpPr>
                <p:cNvPr id="1081" name="Rectangle 212"/>
                <p:cNvSpPr>
                  <a:spLocks noChangeArrowheads="1"/>
                </p:cNvSpPr>
                <p:nvPr/>
              </p:nvSpPr>
              <p:spPr bwMode="auto">
                <a:xfrm>
                  <a:off x="2544" y="2160"/>
                  <a:ext cx="960" cy="192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fr-FR" sz="3600">
                    <a:solidFill>
                      <a:srgbClr val="8383AD"/>
                    </a:solidFill>
                  </a:endParaRPr>
                </a:p>
              </p:txBody>
            </p:sp>
            <p:sp>
              <p:nvSpPr>
                <p:cNvPr id="1082" name="Rectangle 213"/>
                <p:cNvSpPr>
                  <a:spLocks noChangeArrowheads="1"/>
                </p:cNvSpPr>
                <p:nvPr/>
              </p:nvSpPr>
              <p:spPr bwMode="auto">
                <a:xfrm>
                  <a:off x="2640" y="2256"/>
                  <a:ext cx="1727" cy="192"/>
                </a:xfrm>
                <a:prstGeom prst="rect">
                  <a:avLst/>
                </a:prstGeom>
                <a:solidFill>
                  <a:schemeClr val="bg1">
                    <a:alpha val="50195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fr-FR" sz="3600">
                    <a:solidFill>
                      <a:srgbClr val="8383AD"/>
                    </a:solidFill>
                  </a:endParaRPr>
                </a:p>
              </p:txBody>
            </p:sp>
          </p:grpSp>
          <p:grpSp>
            <p:nvGrpSpPr>
              <p:cNvPr id="1060" name="Group 214"/>
              <p:cNvGrpSpPr>
                <a:grpSpLocks/>
              </p:cNvGrpSpPr>
              <p:nvPr/>
            </p:nvGrpSpPr>
            <p:grpSpPr bwMode="auto">
              <a:xfrm>
                <a:off x="2344" y="48"/>
                <a:ext cx="1056" cy="212"/>
                <a:chOff x="2544" y="2160"/>
                <a:chExt cx="1920" cy="384"/>
              </a:xfrm>
            </p:grpSpPr>
            <p:sp>
              <p:nvSpPr>
                <p:cNvPr id="1073" name="Rectangle 215"/>
                <p:cNvSpPr>
                  <a:spLocks noChangeArrowheads="1"/>
                </p:cNvSpPr>
                <p:nvPr/>
              </p:nvSpPr>
              <p:spPr bwMode="auto">
                <a:xfrm>
                  <a:off x="3504" y="2160"/>
                  <a:ext cx="960" cy="192"/>
                </a:xfrm>
                <a:prstGeom prst="rect">
                  <a:avLst/>
                </a:prstGeom>
                <a:solidFill>
                  <a:schemeClr val="accent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fr-FR" sz="3600">
                    <a:solidFill>
                      <a:srgbClr val="8383AD"/>
                    </a:solidFill>
                  </a:endParaRPr>
                </a:p>
              </p:txBody>
            </p:sp>
            <p:sp>
              <p:nvSpPr>
                <p:cNvPr id="1074" name="Rectangle 216"/>
                <p:cNvSpPr>
                  <a:spLocks noChangeArrowheads="1"/>
                </p:cNvSpPr>
                <p:nvPr/>
              </p:nvSpPr>
              <p:spPr bwMode="auto">
                <a:xfrm>
                  <a:off x="3504" y="2352"/>
                  <a:ext cx="960" cy="192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fr-FR" sz="3600">
                    <a:solidFill>
                      <a:srgbClr val="8383AD"/>
                    </a:solidFill>
                  </a:endParaRPr>
                </a:p>
              </p:txBody>
            </p:sp>
            <p:sp>
              <p:nvSpPr>
                <p:cNvPr id="1075" name="Rectangle 217"/>
                <p:cNvSpPr>
                  <a:spLocks noChangeArrowheads="1"/>
                </p:cNvSpPr>
                <p:nvPr/>
              </p:nvSpPr>
              <p:spPr bwMode="auto">
                <a:xfrm>
                  <a:off x="2544" y="2352"/>
                  <a:ext cx="960" cy="192"/>
                </a:xfrm>
                <a:prstGeom prst="rect">
                  <a:avLst/>
                </a:pr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fr-FR" sz="3600">
                    <a:solidFill>
                      <a:srgbClr val="8383AD"/>
                    </a:solidFill>
                  </a:endParaRPr>
                </a:p>
              </p:txBody>
            </p:sp>
            <p:sp>
              <p:nvSpPr>
                <p:cNvPr id="1076" name="Rectangle 218"/>
                <p:cNvSpPr>
                  <a:spLocks noChangeArrowheads="1"/>
                </p:cNvSpPr>
                <p:nvPr/>
              </p:nvSpPr>
              <p:spPr bwMode="auto">
                <a:xfrm>
                  <a:off x="2544" y="2160"/>
                  <a:ext cx="960" cy="192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fr-FR" sz="3600">
                    <a:solidFill>
                      <a:srgbClr val="8383AD"/>
                    </a:solidFill>
                  </a:endParaRPr>
                </a:p>
              </p:txBody>
            </p:sp>
            <p:sp>
              <p:nvSpPr>
                <p:cNvPr id="1077" name="Rectangle 219"/>
                <p:cNvSpPr>
                  <a:spLocks noChangeArrowheads="1"/>
                </p:cNvSpPr>
                <p:nvPr/>
              </p:nvSpPr>
              <p:spPr bwMode="auto">
                <a:xfrm>
                  <a:off x="2640" y="2256"/>
                  <a:ext cx="1727" cy="192"/>
                </a:xfrm>
                <a:prstGeom prst="rect">
                  <a:avLst/>
                </a:prstGeom>
                <a:solidFill>
                  <a:schemeClr val="bg1">
                    <a:alpha val="50195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fr-FR" sz="3600">
                    <a:solidFill>
                      <a:srgbClr val="8383AD"/>
                    </a:solidFill>
                  </a:endParaRPr>
                </a:p>
              </p:txBody>
            </p:sp>
          </p:grpSp>
          <p:grpSp>
            <p:nvGrpSpPr>
              <p:cNvPr id="1061" name="Group 220"/>
              <p:cNvGrpSpPr>
                <a:grpSpLocks/>
              </p:cNvGrpSpPr>
              <p:nvPr/>
            </p:nvGrpSpPr>
            <p:grpSpPr bwMode="auto">
              <a:xfrm>
                <a:off x="3448" y="48"/>
                <a:ext cx="1056" cy="212"/>
                <a:chOff x="2544" y="2160"/>
                <a:chExt cx="1920" cy="384"/>
              </a:xfrm>
            </p:grpSpPr>
            <p:sp>
              <p:nvSpPr>
                <p:cNvPr id="1068" name="Rectangle 221"/>
                <p:cNvSpPr>
                  <a:spLocks noChangeArrowheads="1"/>
                </p:cNvSpPr>
                <p:nvPr/>
              </p:nvSpPr>
              <p:spPr bwMode="auto">
                <a:xfrm>
                  <a:off x="3504" y="2160"/>
                  <a:ext cx="960" cy="192"/>
                </a:xfrm>
                <a:prstGeom prst="rect">
                  <a:avLst/>
                </a:prstGeom>
                <a:solidFill>
                  <a:schemeClr val="accent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fr-FR" sz="3600">
                    <a:solidFill>
                      <a:srgbClr val="8383AD"/>
                    </a:solidFill>
                  </a:endParaRPr>
                </a:p>
              </p:txBody>
            </p:sp>
            <p:sp>
              <p:nvSpPr>
                <p:cNvPr id="1069" name="Rectangle 222"/>
                <p:cNvSpPr>
                  <a:spLocks noChangeArrowheads="1"/>
                </p:cNvSpPr>
                <p:nvPr/>
              </p:nvSpPr>
              <p:spPr bwMode="auto">
                <a:xfrm>
                  <a:off x="3504" y="2352"/>
                  <a:ext cx="960" cy="192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fr-FR" sz="3600">
                    <a:solidFill>
                      <a:srgbClr val="8383AD"/>
                    </a:solidFill>
                  </a:endParaRPr>
                </a:p>
              </p:txBody>
            </p:sp>
            <p:sp>
              <p:nvSpPr>
                <p:cNvPr id="1070" name="Rectangle 223"/>
                <p:cNvSpPr>
                  <a:spLocks noChangeArrowheads="1"/>
                </p:cNvSpPr>
                <p:nvPr/>
              </p:nvSpPr>
              <p:spPr bwMode="auto">
                <a:xfrm>
                  <a:off x="2544" y="2352"/>
                  <a:ext cx="960" cy="192"/>
                </a:xfrm>
                <a:prstGeom prst="rect">
                  <a:avLst/>
                </a:pr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fr-FR" sz="3600">
                    <a:solidFill>
                      <a:srgbClr val="8383AD"/>
                    </a:solidFill>
                  </a:endParaRPr>
                </a:p>
              </p:txBody>
            </p:sp>
            <p:sp>
              <p:nvSpPr>
                <p:cNvPr id="1071" name="Rectangle 224"/>
                <p:cNvSpPr>
                  <a:spLocks noChangeArrowheads="1"/>
                </p:cNvSpPr>
                <p:nvPr/>
              </p:nvSpPr>
              <p:spPr bwMode="auto">
                <a:xfrm>
                  <a:off x="2544" y="2160"/>
                  <a:ext cx="960" cy="192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fr-FR" sz="3600">
                    <a:solidFill>
                      <a:srgbClr val="8383AD"/>
                    </a:solidFill>
                  </a:endParaRPr>
                </a:p>
              </p:txBody>
            </p:sp>
            <p:sp>
              <p:nvSpPr>
                <p:cNvPr id="1072" name="Rectangle 225"/>
                <p:cNvSpPr>
                  <a:spLocks noChangeArrowheads="1"/>
                </p:cNvSpPr>
                <p:nvPr/>
              </p:nvSpPr>
              <p:spPr bwMode="auto">
                <a:xfrm>
                  <a:off x="2640" y="2256"/>
                  <a:ext cx="1727" cy="192"/>
                </a:xfrm>
                <a:prstGeom prst="rect">
                  <a:avLst/>
                </a:prstGeom>
                <a:solidFill>
                  <a:schemeClr val="bg1">
                    <a:alpha val="50195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fr-FR" sz="3600">
                    <a:solidFill>
                      <a:srgbClr val="8383AD"/>
                    </a:solidFill>
                  </a:endParaRPr>
                </a:p>
              </p:txBody>
            </p:sp>
          </p:grpSp>
          <p:grpSp>
            <p:nvGrpSpPr>
              <p:cNvPr id="1062" name="Group 226"/>
              <p:cNvGrpSpPr>
                <a:grpSpLocks/>
              </p:cNvGrpSpPr>
              <p:nvPr/>
            </p:nvGrpSpPr>
            <p:grpSpPr bwMode="auto">
              <a:xfrm>
                <a:off x="4552" y="48"/>
                <a:ext cx="1056" cy="212"/>
                <a:chOff x="2544" y="2160"/>
                <a:chExt cx="1920" cy="384"/>
              </a:xfrm>
            </p:grpSpPr>
            <p:sp>
              <p:nvSpPr>
                <p:cNvPr id="1063" name="Rectangle 227"/>
                <p:cNvSpPr>
                  <a:spLocks noChangeArrowheads="1"/>
                </p:cNvSpPr>
                <p:nvPr/>
              </p:nvSpPr>
              <p:spPr bwMode="auto">
                <a:xfrm>
                  <a:off x="3504" y="2160"/>
                  <a:ext cx="960" cy="192"/>
                </a:xfrm>
                <a:prstGeom prst="rect">
                  <a:avLst/>
                </a:prstGeom>
                <a:solidFill>
                  <a:schemeClr val="accent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fr-FR" sz="3600">
                    <a:solidFill>
                      <a:srgbClr val="8383AD"/>
                    </a:solidFill>
                  </a:endParaRPr>
                </a:p>
              </p:txBody>
            </p:sp>
            <p:sp>
              <p:nvSpPr>
                <p:cNvPr id="1064" name="Rectangle 228"/>
                <p:cNvSpPr>
                  <a:spLocks noChangeArrowheads="1"/>
                </p:cNvSpPr>
                <p:nvPr/>
              </p:nvSpPr>
              <p:spPr bwMode="auto">
                <a:xfrm>
                  <a:off x="3504" y="2352"/>
                  <a:ext cx="960" cy="192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fr-FR" sz="3600">
                    <a:solidFill>
                      <a:srgbClr val="8383AD"/>
                    </a:solidFill>
                  </a:endParaRPr>
                </a:p>
              </p:txBody>
            </p:sp>
            <p:sp>
              <p:nvSpPr>
                <p:cNvPr id="1065" name="Rectangle 229"/>
                <p:cNvSpPr>
                  <a:spLocks noChangeArrowheads="1"/>
                </p:cNvSpPr>
                <p:nvPr/>
              </p:nvSpPr>
              <p:spPr bwMode="auto">
                <a:xfrm>
                  <a:off x="2544" y="2352"/>
                  <a:ext cx="960" cy="192"/>
                </a:xfrm>
                <a:prstGeom prst="rect">
                  <a:avLst/>
                </a:pr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fr-FR" sz="3600">
                    <a:solidFill>
                      <a:srgbClr val="8383AD"/>
                    </a:solidFill>
                  </a:endParaRPr>
                </a:p>
              </p:txBody>
            </p:sp>
            <p:sp>
              <p:nvSpPr>
                <p:cNvPr id="1066" name="Rectangle 230"/>
                <p:cNvSpPr>
                  <a:spLocks noChangeArrowheads="1"/>
                </p:cNvSpPr>
                <p:nvPr/>
              </p:nvSpPr>
              <p:spPr bwMode="auto">
                <a:xfrm>
                  <a:off x="2544" y="2160"/>
                  <a:ext cx="960" cy="192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fr-FR" sz="3600">
                    <a:solidFill>
                      <a:srgbClr val="8383AD"/>
                    </a:solidFill>
                  </a:endParaRPr>
                </a:p>
              </p:txBody>
            </p:sp>
            <p:sp>
              <p:nvSpPr>
                <p:cNvPr id="1067" name="Rectangle 231"/>
                <p:cNvSpPr>
                  <a:spLocks noChangeArrowheads="1"/>
                </p:cNvSpPr>
                <p:nvPr/>
              </p:nvSpPr>
              <p:spPr bwMode="auto">
                <a:xfrm>
                  <a:off x="2640" y="2256"/>
                  <a:ext cx="1727" cy="192"/>
                </a:xfrm>
                <a:prstGeom prst="rect">
                  <a:avLst/>
                </a:prstGeom>
                <a:solidFill>
                  <a:schemeClr val="bg1">
                    <a:alpha val="50195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fr-FR" sz="3600">
                    <a:solidFill>
                      <a:srgbClr val="8383AD"/>
                    </a:solidFill>
                  </a:endParaRPr>
                </a:p>
              </p:txBody>
            </p:sp>
          </p:grpSp>
        </p:grpSp>
        <p:grpSp>
          <p:nvGrpSpPr>
            <p:cNvPr id="1033" name="Group 289"/>
            <p:cNvGrpSpPr>
              <a:grpSpLocks/>
            </p:cNvGrpSpPr>
            <p:nvPr userDrawn="1"/>
          </p:nvGrpSpPr>
          <p:grpSpPr bwMode="auto">
            <a:xfrm>
              <a:off x="192" y="4273"/>
              <a:ext cx="5328" cy="47"/>
              <a:chOff x="192" y="3840"/>
              <a:chExt cx="5328" cy="47"/>
            </a:xfrm>
          </p:grpSpPr>
          <p:grpSp>
            <p:nvGrpSpPr>
              <p:cNvPr id="1034" name="Group 265"/>
              <p:cNvGrpSpPr>
                <a:grpSpLocks/>
              </p:cNvGrpSpPr>
              <p:nvPr userDrawn="1"/>
            </p:nvGrpSpPr>
            <p:grpSpPr bwMode="auto">
              <a:xfrm>
                <a:off x="192" y="3840"/>
                <a:ext cx="624" cy="47"/>
                <a:chOff x="624" y="3706"/>
                <a:chExt cx="1056" cy="106"/>
              </a:xfrm>
            </p:grpSpPr>
            <p:sp>
              <p:nvSpPr>
                <p:cNvPr id="1056" name="Rectangle 266"/>
                <p:cNvSpPr>
                  <a:spLocks noChangeArrowheads="1"/>
                </p:cNvSpPr>
                <p:nvPr userDrawn="1"/>
              </p:nvSpPr>
              <p:spPr bwMode="ltGray">
                <a:xfrm>
                  <a:off x="1152" y="3706"/>
                  <a:ext cx="528" cy="106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fr-FR" sz="3600">
                    <a:solidFill>
                      <a:srgbClr val="8383AD"/>
                    </a:solidFill>
                  </a:endParaRPr>
                </a:p>
              </p:txBody>
            </p:sp>
            <p:sp>
              <p:nvSpPr>
                <p:cNvPr id="1057" name="Rectangle 267"/>
                <p:cNvSpPr>
                  <a:spLocks noChangeArrowheads="1"/>
                </p:cNvSpPr>
                <p:nvPr userDrawn="1"/>
              </p:nvSpPr>
              <p:spPr bwMode="ltGray">
                <a:xfrm>
                  <a:off x="624" y="3706"/>
                  <a:ext cx="528" cy="106"/>
                </a:xfrm>
                <a:prstGeom prst="rect">
                  <a:avLst/>
                </a:pr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fr-FR" sz="3600">
                    <a:solidFill>
                      <a:srgbClr val="8383AD"/>
                    </a:solidFill>
                  </a:endParaRPr>
                </a:p>
              </p:txBody>
            </p:sp>
          </p:grpSp>
          <p:grpSp>
            <p:nvGrpSpPr>
              <p:cNvPr id="1035" name="Group 268"/>
              <p:cNvGrpSpPr>
                <a:grpSpLocks/>
              </p:cNvGrpSpPr>
              <p:nvPr userDrawn="1"/>
            </p:nvGrpSpPr>
            <p:grpSpPr bwMode="auto">
              <a:xfrm>
                <a:off x="864" y="3840"/>
                <a:ext cx="624" cy="47"/>
                <a:chOff x="624" y="3600"/>
                <a:chExt cx="1056" cy="106"/>
              </a:xfrm>
            </p:grpSpPr>
            <p:sp>
              <p:nvSpPr>
                <p:cNvPr id="1054" name="Rectangle 269"/>
                <p:cNvSpPr>
                  <a:spLocks noChangeArrowheads="1"/>
                </p:cNvSpPr>
                <p:nvPr userDrawn="1"/>
              </p:nvSpPr>
              <p:spPr bwMode="ltGray">
                <a:xfrm>
                  <a:off x="1152" y="3600"/>
                  <a:ext cx="528" cy="106"/>
                </a:xfrm>
                <a:prstGeom prst="rect">
                  <a:avLst/>
                </a:prstGeom>
                <a:solidFill>
                  <a:schemeClr val="accent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fr-FR" sz="3600">
                    <a:solidFill>
                      <a:srgbClr val="8383AD"/>
                    </a:solidFill>
                  </a:endParaRPr>
                </a:p>
              </p:txBody>
            </p:sp>
            <p:sp>
              <p:nvSpPr>
                <p:cNvPr id="1055" name="Rectangle 270"/>
                <p:cNvSpPr>
                  <a:spLocks noChangeArrowheads="1"/>
                </p:cNvSpPr>
                <p:nvPr userDrawn="1"/>
              </p:nvSpPr>
              <p:spPr bwMode="ltGray">
                <a:xfrm>
                  <a:off x="624" y="3600"/>
                  <a:ext cx="528" cy="106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fr-FR" sz="3600">
                    <a:solidFill>
                      <a:srgbClr val="8383AD"/>
                    </a:solidFill>
                  </a:endParaRPr>
                </a:p>
              </p:txBody>
            </p:sp>
          </p:grpSp>
          <p:grpSp>
            <p:nvGrpSpPr>
              <p:cNvPr id="1036" name="Group 271"/>
              <p:cNvGrpSpPr>
                <a:grpSpLocks/>
              </p:cNvGrpSpPr>
              <p:nvPr userDrawn="1"/>
            </p:nvGrpSpPr>
            <p:grpSpPr bwMode="auto">
              <a:xfrm>
                <a:off x="1536" y="3840"/>
                <a:ext cx="624" cy="47"/>
                <a:chOff x="624" y="3706"/>
                <a:chExt cx="1056" cy="106"/>
              </a:xfrm>
            </p:grpSpPr>
            <p:sp>
              <p:nvSpPr>
                <p:cNvPr id="1052" name="Rectangle 272"/>
                <p:cNvSpPr>
                  <a:spLocks noChangeArrowheads="1"/>
                </p:cNvSpPr>
                <p:nvPr userDrawn="1"/>
              </p:nvSpPr>
              <p:spPr bwMode="ltGray">
                <a:xfrm>
                  <a:off x="1152" y="3706"/>
                  <a:ext cx="528" cy="106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fr-FR" sz="3600">
                    <a:solidFill>
                      <a:srgbClr val="8383AD"/>
                    </a:solidFill>
                  </a:endParaRPr>
                </a:p>
              </p:txBody>
            </p:sp>
            <p:sp>
              <p:nvSpPr>
                <p:cNvPr id="1053" name="Rectangle 273"/>
                <p:cNvSpPr>
                  <a:spLocks noChangeArrowheads="1"/>
                </p:cNvSpPr>
                <p:nvPr userDrawn="1"/>
              </p:nvSpPr>
              <p:spPr bwMode="ltGray">
                <a:xfrm>
                  <a:off x="624" y="3706"/>
                  <a:ext cx="528" cy="106"/>
                </a:xfrm>
                <a:prstGeom prst="rect">
                  <a:avLst/>
                </a:pr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fr-FR" sz="3600">
                    <a:solidFill>
                      <a:srgbClr val="8383AD"/>
                    </a:solidFill>
                  </a:endParaRPr>
                </a:p>
              </p:txBody>
            </p:sp>
          </p:grpSp>
          <p:grpSp>
            <p:nvGrpSpPr>
              <p:cNvPr id="1037" name="Group 274"/>
              <p:cNvGrpSpPr>
                <a:grpSpLocks/>
              </p:cNvGrpSpPr>
              <p:nvPr userDrawn="1"/>
            </p:nvGrpSpPr>
            <p:grpSpPr bwMode="auto">
              <a:xfrm>
                <a:off x="2208" y="3840"/>
                <a:ext cx="624" cy="47"/>
                <a:chOff x="624" y="3600"/>
                <a:chExt cx="1056" cy="106"/>
              </a:xfrm>
            </p:grpSpPr>
            <p:sp>
              <p:nvSpPr>
                <p:cNvPr id="1050" name="Rectangle 275"/>
                <p:cNvSpPr>
                  <a:spLocks noChangeArrowheads="1"/>
                </p:cNvSpPr>
                <p:nvPr userDrawn="1"/>
              </p:nvSpPr>
              <p:spPr bwMode="ltGray">
                <a:xfrm>
                  <a:off x="1152" y="3600"/>
                  <a:ext cx="528" cy="106"/>
                </a:xfrm>
                <a:prstGeom prst="rect">
                  <a:avLst/>
                </a:prstGeom>
                <a:solidFill>
                  <a:schemeClr val="accent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fr-FR" sz="3600">
                    <a:solidFill>
                      <a:srgbClr val="8383AD"/>
                    </a:solidFill>
                  </a:endParaRPr>
                </a:p>
              </p:txBody>
            </p:sp>
            <p:sp>
              <p:nvSpPr>
                <p:cNvPr id="1051" name="Rectangle 276"/>
                <p:cNvSpPr>
                  <a:spLocks noChangeArrowheads="1"/>
                </p:cNvSpPr>
                <p:nvPr userDrawn="1"/>
              </p:nvSpPr>
              <p:spPr bwMode="ltGray">
                <a:xfrm>
                  <a:off x="624" y="3600"/>
                  <a:ext cx="528" cy="106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fr-FR" sz="3600">
                    <a:solidFill>
                      <a:srgbClr val="8383AD"/>
                    </a:solidFill>
                  </a:endParaRPr>
                </a:p>
              </p:txBody>
            </p:sp>
          </p:grpSp>
          <p:grpSp>
            <p:nvGrpSpPr>
              <p:cNvPr id="1038" name="Group 277"/>
              <p:cNvGrpSpPr>
                <a:grpSpLocks/>
              </p:cNvGrpSpPr>
              <p:nvPr userDrawn="1"/>
            </p:nvGrpSpPr>
            <p:grpSpPr bwMode="auto">
              <a:xfrm>
                <a:off x="2880" y="3840"/>
                <a:ext cx="624" cy="47"/>
                <a:chOff x="624" y="3706"/>
                <a:chExt cx="1056" cy="106"/>
              </a:xfrm>
            </p:grpSpPr>
            <p:sp>
              <p:nvSpPr>
                <p:cNvPr id="1048" name="Rectangle 278"/>
                <p:cNvSpPr>
                  <a:spLocks noChangeArrowheads="1"/>
                </p:cNvSpPr>
                <p:nvPr userDrawn="1"/>
              </p:nvSpPr>
              <p:spPr bwMode="ltGray">
                <a:xfrm>
                  <a:off x="1152" y="3706"/>
                  <a:ext cx="528" cy="106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fr-FR" sz="3600">
                    <a:solidFill>
                      <a:srgbClr val="8383AD"/>
                    </a:solidFill>
                  </a:endParaRPr>
                </a:p>
              </p:txBody>
            </p:sp>
            <p:sp>
              <p:nvSpPr>
                <p:cNvPr id="1049" name="Rectangle 279"/>
                <p:cNvSpPr>
                  <a:spLocks noChangeArrowheads="1"/>
                </p:cNvSpPr>
                <p:nvPr userDrawn="1"/>
              </p:nvSpPr>
              <p:spPr bwMode="ltGray">
                <a:xfrm>
                  <a:off x="624" y="3706"/>
                  <a:ext cx="528" cy="106"/>
                </a:xfrm>
                <a:prstGeom prst="rect">
                  <a:avLst/>
                </a:pr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fr-FR" sz="3600">
                    <a:solidFill>
                      <a:srgbClr val="8383AD"/>
                    </a:solidFill>
                  </a:endParaRPr>
                </a:p>
              </p:txBody>
            </p:sp>
          </p:grpSp>
          <p:grpSp>
            <p:nvGrpSpPr>
              <p:cNvPr id="1039" name="Group 280"/>
              <p:cNvGrpSpPr>
                <a:grpSpLocks/>
              </p:cNvGrpSpPr>
              <p:nvPr userDrawn="1"/>
            </p:nvGrpSpPr>
            <p:grpSpPr bwMode="auto">
              <a:xfrm>
                <a:off x="3552" y="3840"/>
                <a:ext cx="624" cy="47"/>
                <a:chOff x="624" y="3600"/>
                <a:chExt cx="1056" cy="106"/>
              </a:xfrm>
            </p:grpSpPr>
            <p:sp>
              <p:nvSpPr>
                <p:cNvPr id="1046" name="Rectangle 281"/>
                <p:cNvSpPr>
                  <a:spLocks noChangeArrowheads="1"/>
                </p:cNvSpPr>
                <p:nvPr userDrawn="1"/>
              </p:nvSpPr>
              <p:spPr bwMode="ltGray">
                <a:xfrm>
                  <a:off x="1152" y="3600"/>
                  <a:ext cx="528" cy="106"/>
                </a:xfrm>
                <a:prstGeom prst="rect">
                  <a:avLst/>
                </a:prstGeom>
                <a:solidFill>
                  <a:schemeClr val="accent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fr-FR" sz="3600">
                    <a:solidFill>
                      <a:srgbClr val="8383AD"/>
                    </a:solidFill>
                  </a:endParaRPr>
                </a:p>
              </p:txBody>
            </p:sp>
            <p:sp>
              <p:nvSpPr>
                <p:cNvPr id="1047" name="Rectangle 282"/>
                <p:cNvSpPr>
                  <a:spLocks noChangeArrowheads="1"/>
                </p:cNvSpPr>
                <p:nvPr userDrawn="1"/>
              </p:nvSpPr>
              <p:spPr bwMode="ltGray">
                <a:xfrm>
                  <a:off x="624" y="3600"/>
                  <a:ext cx="528" cy="106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fr-FR" sz="3600">
                    <a:solidFill>
                      <a:srgbClr val="8383AD"/>
                    </a:solidFill>
                  </a:endParaRPr>
                </a:p>
              </p:txBody>
            </p:sp>
          </p:grpSp>
          <p:grpSp>
            <p:nvGrpSpPr>
              <p:cNvPr id="1040" name="Group 283"/>
              <p:cNvGrpSpPr>
                <a:grpSpLocks/>
              </p:cNvGrpSpPr>
              <p:nvPr userDrawn="1"/>
            </p:nvGrpSpPr>
            <p:grpSpPr bwMode="auto">
              <a:xfrm>
                <a:off x="4224" y="3840"/>
                <a:ext cx="624" cy="47"/>
                <a:chOff x="624" y="3706"/>
                <a:chExt cx="1056" cy="106"/>
              </a:xfrm>
            </p:grpSpPr>
            <p:sp>
              <p:nvSpPr>
                <p:cNvPr id="1044" name="Rectangle 284"/>
                <p:cNvSpPr>
                  <a:spLocks noChangeArrowheads="1"/>
                </p:cNvSpPr>
                <p:nvPr userDrawn="1"/>
              </p:nvSpPr>
              <p:spPr bwMode="ltGray">
                <a:xfrm>
                  <a:off x="1152" y="3706"/>
                  <a:ext cx="528" cy="106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fr-FR" sz="3600">
                    <a:solidFill>
                      <a:srgbClr val="8383AD"/>
                    </a:solidFill>
                  </a:endParaRPr>
                </a:p>
              </p:txBody>
            </p:sp>
            <p:sp>
              <p:nvSpPr>
                <p:cNvPr id="1045" name="Rectangle 285"/>
                <p:cNvSpPr>
                  <a:spLocks noChangeArrowheads="1"/>
                </p:cNvSpPr>
                <p:nvPr userDrawn="1"/>
              </p:nvSpPr>
              <p:spPr bwMode="ltGray">
                <a:xfrm>
                  <a:off x="624" y="3706"/>
                  <a:ext cx="528" cy="106"/>
                </a:xfrm>
                <a:prstGeom prst="rect">
                  <a:avLst/>
                </a:pr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fr-FR" sz="3600">
                    <a:solidFill>
                      <a:srgbClr val="8383AD"/>
                    </a:solidFill>
                  </a:endParaRPr>
                </a:p>
              </p:txBody>
            </p:sp>
          </p:grpSp>
          <p:grpSp>
            <p:nvGrpSpPr>
              <p:cNvPr id="1041" name="Group 286"/>
              <p:cNvGrpSpPr>
                <a:grpSpLocks/>
              </p:cNvGrpSpPr>
              <p:nvPr userDrawn="1"/>
            </p:nvGrpSpPr>
            <p:grpSpPr bwMode="auto">
              <a:xfrm>
                <a:off x="4896" y="3840"/>
                <a:ext cx="624" cy="47"/>
                <a:chOff x="624" y="3600"/>
                <a:chExt cx="1056" cy="106"/>
              </a:xfrm>
            </p:grpSpPr>
            <p:sp>
              <p:nvSpPr>
                <p:cNvPr id="1042" name="Rectangle 287"/>
                <p:cNvSpPr>
                  <a:spLocks noChangeArrowheads="1"/>
                </p:cNvSpPr>
                <p:nvPr userDrawn="1"/>
              </p:nvSpPr>
              <p:spPr bwMode="ltGray">
                <a:xfrm>
                  <a:off x="1152" y="3600"/>
                  <a:ext cx="528" cy="106"/>
                </a:xfrm>
                <a:prstGeom prst="rect">
                  <a:avLst/>
                </a:prstGeom>
                <a:solidFill>
                  <a:schemeClr val="accent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fr-FR" sz="3600">
                    <a:solidFill>
                      <a:srgbClr val="8383AD"/>
                    </a:solidFill>
                  </a:endParaRPr>
                </a:p>
              </p:txBody>
            </p:sp>
            <p:sp>
              <p:nvSpPr>
                <p:cNvPr id="1043" name="Rectangle 288"/>
                <p:cNvSpPr>
                  <a:spLocks noChangeArrowheads="1"/>
                </p:cNvSpPr>
                <p:nvPr userDrawn="1"/>
              </p:nvSpPr>
              <p:spPr bwMode="ltGray">
                <a:xfrm>
                  <a:off x="624" y="3600"/>
                  <a:ext cx="528" cy="106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fr-FR" sz="3600">
                    <a:solidFill>
                      <a:srgbClr val="8383AD"/>
                    </a:solidFill>
                  </a:endParaRPr>
                </a:p>
              </p:txBody>
            </p:sp>
          </p:grpSp>
        </p:grpSp>
      </p:grp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Cliquez pour modifier le style du titre du masque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Cliquez pour modifier les styles du texte du masque</a:t>
            </a:r>
          </a:p>
          <a:p>
            <a:pPr lvl="1"/>
            <a:r>
              <a:rPr lang="fr-FR" altLang="fr-FR"/>
              <a:t>Deuxième niveau</a:t>
            </a:r>
          </a:p>
          <a:p>
            <a:pPr lvl="2"/>
            <a:r>
              <a:rPr lang="fr-FR" altLang="fr-FR"/>
              <a:t>Troisième niveau</a:t>
            </a:r>
          </a:p>
          <a:p>
            <a:pPr lvl="3"/>
            <a:r>
              <a:rPr lang="fr-FR" altLang="fr-FR"/>
              <a:t>Quatrième niveau</a:t>
            </a:r>
          </a:p>
          <a:p>
            <a:pPr lvl="4"/>
            <a:r>
              <a:rPr lang="fr-FR" altLang="fr-FR"/>
              <a:t>Cinquième niveau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1722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chemeClr val="tx2"/>
                </a:solidFill>
                <a:latin typeface="Arial Narrow" panose="020B060602020203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fr-FR">
              <a:solidFill>
                <a:srgbClr val="404176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172200"/>
            <a:ext cx="3860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chemeClr val="tx2"/>
                </a:solidFill>
                <a:latin typeface="Arial Narrow" panose="020B060602020203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fr-FR">
              <a:solidFill>
                <a:srgbClr val="404176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508067" y="6565900"/>
            <a:ext cx="2540000" cy="247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chemeClr val="tx2"/>
                </a:solidFill>
                <a:latin typeface="Arial Narrow" panose="020B060602020203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CC4DF3F-0409-4C12-B3D2-56DB5690B082}" type="slidenum">
              <a:rPr lang="fr-FR">
                <a:solidFill>
                  <a:srgbClr val="404176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‹N°›</a:t>
            </a:fld>
            <a:endParaRPr lang="fr-FR">
              <a:solidFill>
                <a:srgbClr val="40417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96422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  <p:sldLayoutId id="2147483675" r:id="rId14"/>
    <p:sldLayoutId id="2147483676" r:id="rId15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000048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48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48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48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48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000048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000048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000048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000048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80000"/>
        <a:buBlip>
          <a:blip r:embed="rId17"/>
        </a:buBlip>
        <a:defRPr sz="3200" kern="1200">
          <a:solidFill>
            <a:srgbClr val="00006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l"/>
        <a:defRPr sz="2800" kern="1200">
          <a:solidFill>
            <a:srgbClr val="000068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Wingdings" panose="05000000000000000000" pitchFamily="2" charset="2"/>
        <a:buChar char="l"/>
        <a:defRPr sz="2400" kern="1200">
          <a:solidFill>
            <a:srgbClr val="000068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anose="05000000000000000000" pitchFamily="2" charset="2"/>
        <a:buChar char="l"/>
        <a:defRPr sz="2000" kern="1200">
          <a:solidFill>
            <a:srgbClr val="000068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 kern="1200">
          <a:solidFill>
            <a:srgbClr val="000068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91"/>
          <p:cNvGrpSpPr>
            <a:grpSpLocks/>
          </p:cNvGrpSpPr>
          <p:nvPr/>
        </p:nvGrpSpPr>
        <p:grpSpPr bwMode="auto">
          <a:xfrm>
            <a:off x="287867" y="76200"/>
            <a:ext cx="11582400" cy="6781800"/>
            <a:chOff x="136" y="48"/>
            <a:chExt cx="5472" cy="4272"/>
          </a:xfrm>
        </p:grpSpPr>
        <p:grpSp>
          <p:nvGrpSpPr>
            <p:cNvPr id="1032" name="Group 201"/>
            <p:cNvGrpSpPr>
              <a:grpSpLocks/>
            </p:cNvGrpSpPr>
            <p:nvPr userDrawn="1"/>
          </p:nvGrpSpPr>
          <p:grpSpPr bwMode="auto">
            <a:xfrm>
              <a:off x="136" y="48"/>
              <a:ext cx="5472" cy="212"/>
              <a:chOff x="136" y="48"/>
              <a:chExt cx="5472" cy="212"/>
            </a:xfrm>
          </p:grpSpPr>
          <p:grpSp>
            <p:nvGrpSpPr>
              <p:cNvPr id="1058" name="Group 202"/>
              <p:cNvGrpSpPr>
                <a:grpSpLocks/>
              </p:cNvGrpSpPr>
              <p:nvPr/>
            </p:nvGrpSpPr>
            <p:grpSpPr bwMode="auto">
              <a:xfrm>
                <a:off x="136" y="48"/>
                <a:ext cx="1056" cy="212"/>
                <a:chOff x="2544" y="2160"/>
                <a:chExt cx="1920" cy="384"/>
              </a:xfrm>
            </p:grpSpPr>
            <p:sp>
              <p:nvSpPr>
                <p:cNvPr id="1083" name="Rectangle 203"/>
                <p:cNvSpPr>
                  <a:spLocks noChangeArrowheads="1"/>
                </p:cNvSpPr>
                <p:nvPr/>
              </p:nvSpPr>
              <p:spPr bwMode="auto">
                <a:xfrm>
                  <a:off x="3504" y="2160"/>
                  <a:ext cx="960" cy="192"/>
                </a:xfrm>
                <a:prstGeom prst="rect">
                  <a:avLst/>
                </a:prstGeom>
                <a:solidFill>
                  <a:schemeClr val="accent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fr-FR" sz="3600">
                    <a:solidFill>
                      <a:srgbClr val="8383AD"/>
                    </a:solidFill>
                  </a:endParaRPr>
                </a:p>
              </p:txBody>
            </p:sp>
            <p:sp>
              <p:nvSpPr>
                <p:cNvPr id="1084" name="Rectangle 204"/>
                <p:cNvSpPr>
                  <a:spLocks noChangeArrowheads="1"/>
                </p:cNvSpPr>
                <p:nvPr/>
              </p:nvSpPr>
              <p:spPr bwMode="auto">
                <a:xfrm>
                  <a:off x="3504" y="2352"/>
                  <a:ext cx="960" cy="192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fr-FR" sz="3600">
                    <a:solidFill>
                      <a:srgbClr val="8383AD"/>
                    </a:solidFill>
                  </a:endParaRPr>
                </a:p>
              </p:txBody>
            </p:sp>
            <p:sp>
              <p:nvSpPr>
                <p:cNvPr id="1085" name="Rectangle 205"/>
                <p:cNvSpPr>
                  <a:spLocks noChangeArrowheads="1"/>
                </p:cNvSpPr>
                <p:nvPr/>
              </p:nvSpPr>
              <p:spPr bwMode="auto">
                <a:xfrm>
                  <a:off x="2544" y="2352"/>
                  <a:ext cx="960" cy="192"/>
                </a:xfrm>
                <a:prstGeom prst="rect">
                  <a:avLst/>
                </a:pr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fr-FR" sz="3600">
                    <a:solidFill>
                      <a:srgbClr val="8383AD"/>
                    </a:solidFill>
                  </a:endParaRPr>
                </a:p>
              </p:txBody>
            </p:sp>
            <p:sp>
              <p:nvSpPr>
                <p:cNvPr id="1086" name="Rectangle 206"/>
                <p:cNvSpPr>
                  <a:spLocks noChangeArrowheads="1"/>
                </p:cNvSpPr>
                <p:nvPr/>
              </p:nvSpPr>
              <p:spPr bwMode="auto">
                <a:xfrm>
                  <a:off x="2544" y="2160"/>
                  <a:ext cx="960" cy="192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fr-FR" sz="3600">
                    <a:solidFill>
                      <a:srgbClr val="8383AD"/>
                    </a:solidFill>
                  </a:endParaRPr>
                </a:p>
              </p:txBody>
            </p:sp>
            <p:sp>
              <p:nvSpPr>
                <p:cNvPr id="1087" name="Rectangle 207"/>
                <p:cNvSpPr>
                  <a:spLocks noChangeArrowheads="1"/>
                </p:cNvSpPr>
                <p:nvPr/>
              </p:nvSpPr>
              <p:spPr bwMode="auto">
                <a:xfrm>
                  <a:off x="2640" y="2256"/>
                  <a:ext cx="1727" cy="192"/>
                </a:xfrm>
                <a:prstGeom prst="rect">
                  <a:avLst/>
                </a:prstGeom>
                <a:solidFill>
                  <a:schemeClr val="bg1">
                    <a:alpha val="50195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fr-FR" sz="3600">
                    <a:solidFill>
                      <a:srgbClr val="8383AD"/>
                    </a:solidFill>
                  </a:endParaRPr>
                </a:p>
              </p:txBody>
            </p:sp>
          </p:grpSp>
          <p:grpSp>
            <p:nvGrpSpPr>
              <p:cNvPr id="1059" name="Group 208"/>
              <p:cNvGrpSpPr>
                <a:grpSpLocks/>
              </p:cNvGrpSpPr>
              <p:nvPr/>
            </p:nvGrpSpPr>
            <p:grpSpPr bwMode="auto">
              <a:xfrm>
                <a:off x="1240" y="48"/>
                <a:ext cx="1056" cy="212"/>
                <a:chOff x="2544" y="2160"/>
                <a:chExt cx="1920" cy="384"/>
              </a:xfrm>
            </p:grpSpPr>
            <p:sp>
              <p:nvSpPr>
                <p:cNvPr id="1078" name="Rectangle 209"/>
                <p:cNvSpPr>
                  <a:spLocks noChangeArrowheads="1"/>
                </p:cNvSpPr>
                <p:nvPr/>
              </p:nvSpPr>
              <p:spPr bwMode="auto">
                <a:xfrm>
                  <a:off x="3504" y="2160"/>
                  <a:ext cx="960" cy="192"/>
                </a:xfrm>
                <a:prstGeom prst="rect">
                  <a:avLst/>
                </a:prstGeom>
                <a:solidFill>
                  <a:schemeClr val="accent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fr-FR" sz="3600">
                    <a:solidFill>
                      <a:srgbClr val="8383AD"/>
                    </a:solidFill>
                  </a:endParaRPr>
                </a:p>
              </p:txBody>
            </p:sp>
            <p:sp>
              <p:nvSpPr>
                <p:cNvPr id="1079" name="Rectangle 210"/>
                <p:cNvSpPr>
                  <a:spLocks noChangeArrowheads="1"/>
                </p:cNvSpPr>
                <p:nvPr/>
              </p:nvSpPr>
              <p:spPr bwMode="auto">
                <a:xfrm>
                  <a:off x="3504" y="2352"/>
                  <a:ext cx="960" cy="192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fr-FR" sz="3600">
                    <a:solidFill>
                      <a:srgbClr val="8383AD"/>
                    </a:solidFill>
                  </a:endParaRPr>
                </a:p>
              </p:txBody>
            </p:sp>
            <p:sp>
              <p:nvSpPr>
                <p:cNvPr id="1080" name="Rectangle 211"/>
                <p:cNvSpPr>
                  <a:spLocks noChangeArrowheads="1"/>
                </p:cNvSpPr>
                <p:nvPr/>
              </p:nvSpPr>
              <p:spPr bwMode="auto">
                <a:xfrm>
                  <a:off x="2544" y="2352"/>
                  <a:ext cx="960" cy="192"/>
                </a:xfrm>
                <a:prstGeom prst="rect">
                  <a:avLst/>
                </a:pr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fr-FR" sz="3600">
                    <a:solidFill>
                      <a:srgbClr val="8383AD"/>
                    </a:solidFill>
                  </a:endParaRPr>
                </a:p>
              </p:txBody>
            </p:sp>
            <p:sp>
              <p:nvSpPr>
                <p:cNvPr id="1081" name="Rectangle 212"/>
                <p:cNvSpPr>
                  <a:spLocks noChangeArrowheads="1"/>
                </p:cNvSpPr>
                <p:nvPr/>
              </p:nvSpPr>
              <p:spPr bwMode="auto">
                <a:xfrm>
                  <a:off x="2544" y="2160"/>
                  <a:ext cx="960" cy="192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fr-FR" sz="3600">
                    <a:solidFill>
                      <a:srgbClr val="8383AD"/>
                    </a:solidFill>
                  </a:endParaRPr>
                </a:p>
              </p:txBody>
            </p:sp>
            <p:sp>
              <p:nvSpPr>
                <p:cNvPr id="1082" name="Rectangle 213"/>
                <p:cNvSpPr>
                  <a:spLocks noChangeArrowheads="1"/>
                </p:cNvSpPr>
                <p:nvPr/>
              </p:nvSpPr>
              <p:spPr bwMode="auto">
                <a:xfrm>
                  <a:off x="2640" y="2256"/>
                  <a:ext cx="1727" cy="192"/>
                </a:xfrm>
                <a:prstGeom prst="rect">
                  <a:avLst/>
                </a:prstGeom>
                <a:solidFill>
                  <a:schemeClr val="bg1">
                    <a:alpha val="50195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fr-FR" sz="3600">
                    <a:solidFill>
                      <a:srgbClr val="8383AD"/>
                    </a:solidFill>
                  </a:endParaRPr>
                </a:p>
              </p:txBody>
            </p:sp>
          </p:grpSp>
          <p:grpSp>
            <p:nvGrpSpPr>
              <p:cNvPr id="1060" name="Group 214"/>
              <p:cNvGrpSpPr>
                <a:grpSpLocks/>
              </p:cNvGrpSpPr>
              <p:nvPr/>
            </p:nvGrpSpPr>
            <p:grpSpPr bwMode="auto">
              <a:xfrm>
                <a:off x="2344" y="48"/>
                <a:ext cx="1056" cy="212"/>
                <a:chOff x="2544" y="2160"/>
                <a:chExt cx="1920" cy="384"/>
              </a:xfrm>
            </p:grpSpPr>
            <p:sp>
              <p:nvSpPr>
                <p:cNvPr id="1073" name="Rectangle 215"/>
                <p:cNvSpPr>
                  <a:spLocks noChangeArrowheads="1"/>
                </p:cNvSpPr>
                <p:nvPr/>
              </p:nvSpPr>
              <p:spPr bwMode="auto">
                <a:xfrm>
                  <a:off x="3504" y="2160"/>
                  <a:ext cx="960" cy="192"/>
                </a:xfrm>
                <a:prstGeom prst="rect">
                  <a:avLst/>
                </a:prstGeom>
                <a:solidFill>
                  <a:schemeClr val="accent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fr-FR" sz="3600">
                    <a:solidFill>
                      <a:srgbClr val="8383AD"/>
                    </a:solidFill>
                  </a:endParaRPr>
                </a:p>
              </p:txBody>
            </p:sp>
            <p:sp>
              <p:nvSpPr>
                <p:cNvPr id="1074" name="Rectangle 216"/>
                <p:cNvSpPr>
                  <a:spLocks noChangeArrowheads="1"/>
                </p:cNvSpPr>
                <p:nvPr/>
              </p:nvSpPr>
              <p:spPr bwMode="auto">
                <a:xfrm>
                  <a:off x="3504" y="2352"/>
                  <a:ext cx="960" cy="192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fr-FR" sz="3600">
                    <a:solidFill>
                      <a:srgbClr val="8383AD"/>
                    </a:solidFill>
                  </a:endParaRPr>
                </a:p>
              </p:txBody>
            </p:sp>
            <p:sp>
              <p:nvSpPr>
                <p:cNvPr id="1075" name="Rectangle 217"/>
                <p:cNvSpPr>
                  <a:spLocks noChangeArrowheads="1"/>
                </p:cNvSpPr>
                <p:nvPr/>
              </p:nvSpPr>
              <p:spPr bwMode="auto">
                <a:xfrm>
                  <a:off x="2544" y="2352"/>
                  <a:ext cx="960" cy="192"/>
                </a:xfrm>
                <a:prstGeom prst="rect">
                  <a:avLst/>
                </a:pr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fr-FR" sz="3600">
                    <a:solidFill>
                      <a:srgbClr val="8383AD"/>
                    </a:solidFill>
                  </a:endParaRPr>
                </a:p>
              </p:txBody>
            </p:sp>
            <p:sp>
              <p:nvSpPr>
                <p:cNvPr id="1076" name="Rectangle 218"/>
                <p:cNvSpPr>
                  <a:spLocks noChangeArrowheads="1"/>
                </p:cNvSpPr>
                <p:nvPr/>
              </p:nvSpPr>
              <p:spPr bwMode="auto">
                <a:xfrm>
                  <a:off x="2544" y="2160"/>
                  <a:ext cx="960" cy="192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fr-FR" sz="3600">
                    <a:solidFill>
                      <a:srgbClr val="8383AD"/>
                    </a:solidFill>
                  </a:endParaRPr>
                </a:p>
              </p:txBody>
            </p:sp>
            <p:sp>
              <p:nvSpPr>
                <p:cNvPr id="1077" name="Rectangle 219"/>
                <p:cNvSpPr>
                  <a:spLocks noChangeArrowheads="1"/>
                </p:cNvSpPr>
                <p:nvPr/>
              </p:nvSpPr>
              <p:spPr bwMode="auto">
                <a:xfrm>
                  <a:off x="2640" y="2256"/>
                  <a:ext cx="1727" cy="192"/>
                </a:xfrm>
                <a:prstGeom prst="rect">
                  <a:avLst/>
                </a:prstGeom>
                <a:solidFill>
                  <a:schemeClr val="bg1">
                    <a:alpha val="50195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fr-FR" sz="3600">
                    <a:solidFill>
                      <a:srgbClr val="8383AD"/>
                    </a:solidFill>
                  </a:endParaRPr>
                </a:p>
              </p:txBody>
            </p:sp>
          </p:grpSp>
          <p:grpSp>
            <p:nvGrpSpPr>
              <p:cNvPr id="1061" name="Group 220"/>
              <p:cNvGrpSpPr>
                <a:grpSpLocks/>
              </p:cNvGrpSpPr>
              <p:nvPr/>
            </p:nvGrpSpPr>
            <p:grpSpPr bwMode="auto">
              <a:xfrm>
                <a:off x="3448" y="48"/>
                <a:ext cx="1056" cy="212"/>
                <a:chOff x="2544" y="2160"/>
                <a:chExt cx="1920" cy="384"/>
              </a:xfrm>
            </p:grpSpPr>
            <p:sp>
              <p:nvSpPr>
                <p:cNvPr id="1068" name="Rectangle 221"/>
                <p:cNvSpPr>
                  <a:spLocks noChangeArrowheads="1"/>
                </p:cNvSpPr>
                <p:nvPr/>
              </p:nvSpPr>
              <p:spPr bwMode="auto">
                <a:xfrm>
                  <a:off x="3504" y="2160"/>
                  <a:ext cx="960" cy="192"/>
                </a:xfrm>
                <a:prstGeom prst="rect">
                  <a:avLst/>
                </a:prstGeom>
                <a:solidFill>
                  <a:schemeClr val="accent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fr-FR" sz="3600">
                    <a:solidFill>
                      <a:srgbClr val="8383AD"/>
                    </a:solidFill>
                  </a:endParaRPr>
                </a:p>
              </p:txBody>
            </p:sp>
            <p:sp>
              <p:nvSpPr>
                <p:cNvPr id="1069" name="Rectangle 222"/>
                <p:cNvSpPr>
                  <a:spLocks noChangeArrowheads="1"/>
                </p:cNvSpPr>
                <p:nvPr/>
              </p:nvSpPr>
              <p:spPr bwMode="auto">
                <a:xfrm>
                  <a:off x="3504" y="2352"/>
                  <a:ext cx="960" cy="192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fr-FR" sz="3600">
                    <a:solidFill>
                      <a:srgbClr val="8383AD"/>
                    </a:solidFill>
                  </a:endParaRPr>
                </a:p>
              </p:txBody>
            </p:sp>
            <p:sp>
              <p:nvSpPr>
                <p:cNvPr id="1070" name="Rectangle 223"/>
                <p:cNvSpPr>
                  <a:spLocks noChangeArrowheads="1"/>
                </p:cNvSpPr>
                <p:nvPr/>
              </p:nvSpPr>
              <p:spPr bwMode="auto">
                <a:xfrm>
                  <a:off x="2544" y="2352"/>
                  <a:ext cx="960" cy="192"/>
                </a:xfrm>
                <a:prstGeom prst="rect">
                  <a:avLst/>
                </a:pr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fr-FR" sz="3600">
                    <a:solidFill>
                      <a:srgbClr val="8383AD"/>
                    </a:solidFill>
                  </a:endParaRPr>
                </a:p>
              </p:txBody>
            </p:sp>
            <p:sp>
              <p:nvSpPr>
                <p:cNvPr id="1071" name="Rectangle 224"/>
                <p:cNvSpPr>
                  <a:spLocks noChangeArrowheads="1"/>
                </p:cNvSpPr>
                <p:nvPr/>
              </p:nvSpPr>
              <p:spPr bwMode="auto">
                <a:xfrm>
                  <a:off x="2544" y="2160"/>
                  <a:ext cx="960" cy="192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fr-FR" sz="3600">
                    <a:solidFill>
                      <a:srgbClr val="8383AD"/>
                    </a:solidFill>
                  </a:endParaRPr>
                </a:p>
              </p:txBody>
            </p:sp>
            <p:sp>
              <p:nvSpPr>
                <p:cNvPr id="1072" name="Rectangle 225"/>
                <p:cNvSpPr>
                  <a:spLocks noChangeArrowheads="1"/>
                </p:cNvSpPr>
                <p:nvPr/>
              </p:nvSpPr>
              <p:spPr bwMode="auto">
                <a:xfrm>
                  <a:off x="2640" y="2256"/>
                  <a:ext cx="1727" cy="192"/>
                </a:xfrm>
                <a:prstGeom prst="rect">
                  <a:avLst/>
                </a:prstGeom>
                <a:solidFill>
                  <a:schemeClr val="bg1">
                    <a:alpha val="50195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fr-FR" sz="3600">
                    <a:solidFill>
                      <a:srgbClr val="8383AD"/>
                    </a:solidFill>
                  </a:endParaRPr>
                </a:p>
              </p:txBody>
            </p:sp>
          </p:grpSp>
          <p:grpSp>
            <p:nvGrpSpPr>
              <p:cNvPr id="1062" name="Group 226"/>
              <p:cNvGrpSpPr>
                <a:grpSpLocks/>
              </p:cNvGrpSpPr>
              <p:nvPr/>
            </p:nvGrpSpPr>
            <p:grpSpPr bwMode="auto">
              <a:xfrm>
                <a:off x="4552" y="48"/>
                <a:ext cx="1056" cy="212"/>
                <a:chOff x="2544" y="2160"/>
                <a:chExt cx="1920" cy="384"/>
              </a:xfrm>
            </p:grpSpPr>
            <p:sp>
              <p:nvSpPr>
                <p:cNvPr id="1063" name="Rectangle 227"/>
                <p:cNvSpPr>
                  <a:spLocks noChangeArrowheads="1"/>
                </p:cNvSpPr>
                <p:nvPr/>
              </p:nvSpPr>
              <p:spPr bwMode="auto">
                <a:xfrm>
                  <a:off x="3504" y="2160"/>
                  <a:ext cx="960" cy="192"/>
                </a:xfrm>
                <a:prstGeom prst="rect">
                  <a:avLst/>
                </a:prstGeom>
                <a:solidFill>
                  <a:schemeClr val="accent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fr-FR" sz="3600">
                    <a:solidFill>
                      <a:srgbClr val="8383AD"/>
                    </a:solidFill>
                  </a:endParaRPr>
                </a:p>
              </p:txBody>
            </p:sp>
            <p:sp>
              <p:nvSpPr>
                <p:cNvPr id="1064" name="Rectangle 228"/>
                <p:cNvSpPr>
                  <a:spLocks noChangeArrowheads="1"/>
                </p:cNvSpPr>
                <p:nvPr/>
              </p:nvSpPr>
              <p:spPr bwMode="auto">
                <a:xfrm>
                  <a:off x="3504" y="2352"/>
                  <a:ext cx="960" cy="192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fr-FR" sz="3600">
                    <a:solidFill>
                      <a:srgbClr val="8383AD"/>
                    </a:solidFill>
                  </a:endParaRPr>
                </a:p>
              </p:txBody>
            </p:sp>
            <p:sp>
              <p:nvSpPr>
                <p:cNvPr id="1065" name="Rectangle 229"/>
                <p:cNvSpPr>
                  <a:spLocks noChangeArrowheads="1"/>
                </p:cNvSpPr>
                <p:nvPr/>
              </p:nvSpPr>
              <p:spPr bwMode="auto">
                <a:xfrm>
                  <a:off x="2544" y="2352"/>
                  <a:ext cx="960" cy="192"/>
                </a:xfrm>
                <a:prstGeom prst="rect">
                  <a:avLst/>
                </a:pr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fr-FR" sz="3600">
                    <a:solidFill>
                      <a:srgbClr val="8383AD"/>
                    </a:solidFill>
                  </a:endParaRPr>
                </a:p>
              </p:txBody>
            </p:sp>
            <p:sp>
              <p:nvSpPr>
                <p:cNvPr id="1066" name="Rectangle 230"/>
                <p:cNvSpPr>
                  <a:spLocks noChangeArrowheads="1"/>
                </p:cNvSpPr>
                <p:nvPr/>
              </p:nvSpPr>
              <p:spPr bwMode="auto">
                <a:xfrm>
                  <a:off x="2544" y="2160"/>
                  <a:ext cx="960" cy="192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fr-FR" sz="3600">
                    <a:solidFill>
                      <a:srgbClr val="8383AD"/>
                    </a:solidFill>
                  </a:endParaRPr>
                </a:p>
              </p:txBody>
            </p:sp>
            <p:sp>
              <p:nvSpPr>
                <p:cNvPr id="1067" name="Rectangle 231"/>
                <p:cNvSpPr>
                  <a:spLocks noChangeArrowheads="1"/>
                </p:cNvSpPr>
                <p:nvPr/>
              </p:nvSpPr>
              <p:spPr bwMode="auto">
                <a:xfrm>
                  <a:off x="2640" y="2256"/>
                  <a:ext cx="1727" cy="192"/>
                </a:xfrm>
                <a:prstGeom prst="rect">
                  <a:avLst/>
                </a:prstGeom>
                <a:solidFill>
                  <a:schemeClr val="bg1">
                    <a:alpha val="50195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fr-FR" sz="3600">
                    <a:solidFill>
                      <a:srgbClr val="8383AD"/>
                    </a:solidFill>
                  </a:endParaRPr>
                </a:p>
              </p:txBody>
            </p:sp>
          </p:grpSp>
        </p:grpSp>
        <p:grpSp>
          <p:nvGrpSpPr>
            <p:cNvPr id="1033" name="Group 289"/>
            <p:cNvGrpSpPr>
              <a:grpSpLocks/>
            </p:cNvGrpSpPr>
            <p:nvPr userDrawn="1"/>
          </p:nvGrpSpPr>
          <p:grpSpPr bwMode="auto">
            <a:xfrm>
              <a:off x="192" y="4273"/>
              <a:ext cx="5328" cy="47"/>
              <a:chOff x="192" y="3840"/>
              <a:chExt cx="5328" cy="47"/>
            </a:xfrm>
          </p:grpSpPr>
          <p:grpSp>
            <p:nvGrpSpPr>
              <p:cNvPr id="1034" name="Group 265"/>
              <p:cNvGrpSpPr>
                <a:grpSpLocks/>
              </p:cNvGrpSpPr>
              <p:nvPr userDrawn="1"/>
            </p:nvGrpSpPr>
            <p:grpSpPr bwMode="auto">
              <a:xfrm>
                <a:off x="192" y="3840"/>
                <a:ext cx="624" cy="47"/>
                <a:chOff x="624" y="3706"/>
                <a:chExt cx="1056" cy="106"/>
              </a:xfrm>
            </p:grpSpPr>
            <p:sp>
              <p:nvSpPr>
                <p:cNvPr id="1056" name="Rectangle 266"/>
                <p:cNvSpPr>
                  <a:spLocks noChangeArrowheads="1"/>
                </p:cNvSpPr>
                <p:nvPr userDrawn="1"/>
              </p:nvSpPr>
              <p:spPr bwMode="ltGray">
                <a:xfrm>
                  <a:off x="1152" y="3706"/>
                  <a:ext cx="528" cy="106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fr-FR" sz="3600">
                    <a:solidFill>
                      <a:srgbClr val="8383AD"/>
                    </a:solidFill>
                  </a:endParaRPr>
                </a:p>
              </p:txBody>
            </p:sp>
            <p:sp>
              <p:nvSpPr>
                <p:cNvPr id="1057" name="Rectangle 267"/>
                <p:cNvSpPr>
                  <a:spLocks noChangeArrowheads="1"/>
                </p:cNvSpPr>
                <p:nvPr userDrawn="1"/>
              </p:nvSpPr>
              <p:spPr bwMode="ltGray">
                <a:xfrm>
                  <a:off x="624" y="3706"/>
                  <a:ext cx="528" cy="106"/>
                </a:xfrm>
                <a:prstGeom prst="rect">
                  <a:avLst/>
                </a:pr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fr-FR" sz="3600">
                    <a:solidFill>
                      <a:srgbClr val="8383AD"/>
                    </a:solidFill>
                  </a:endParaRPr>
                </a:p>
              </p:txBody>
            </p:sp>
          </p:grpSp>
          <p:grpSp>
            <p:nvGrpSpPr>
              <p:cNvPr id="1035" name="Group 268"/>
              <p:cNvGrpSpPr>
                <a:grpSpLocks/>
              </p:cNvGrpSpPr>
              <p:nvPr userDrawn="1"/>
            </p:nvGrpSpPr>
            <p:grpSpPr bwMode="auto">
              <a:xfrm>
                <a:off x="864" y="3840"/>
                <a:ext cx="624" cy="47"/>
                <a:chOff x="624" y="3600"/>
                <a:chExt cx="1056" cy="106"/>
              </a:xfrm>
            </p:grpSpPr>
            <p:sp>
              <p:nvSpPr>
                <p:cNvPr id="1054" name="Rectangle 269"/>
                <p:cNvSpPr>
                  <a:spLocks noChangeArrowheads="1"/>
                </p:cNvSpPr>
                <p:nvPr userDrawn="1"/>
              </p:nvSpPr>
              <p:spPr bwMode="ltGray">
                <a:xfrm>
                  <a:off x="1152" y="3600"/>
                  <a:ext cx="528" cy="106"/>
                </a:xfrm>
                <a:prstGeom prst="rect">
                  <a:avLst/>
                </a:prstGeom>
                <a:solidFill>
                  <a:schemeClr val="accent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fr-FR" sz="3600">
                    <a:solidFill>
                      <a:srgbClr val="8383AD"/>
                    </a:solidFill>
                  </a:endParaRPr>
                </a:p>
              </p:txBody>
            </p:sp>
            <p:sp>
              <p:nvSpPr>
                <p:cNvPr id="1055" name="Rectangle 270"/>
                <p:cNvSpPr>
                  <a:spLocks noChangeArrowheads="1"/>
                </p:cNvSpPr>
                <p:nvPr userDrawn="1"/>
              </p:nvSpPr>
              <p:spPr bwMode="ltGray">
                <a:xfrm>
                  <a:off x="624" y="3600"/>
                  <a:ext cx="528" cy="106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fr-FR" sz="3600">
                    <a:solidFill>
                      <a:srgbClr val="8383AD"/>
                    </a:solidFill>
                  </a:endParaRPr>
                </a:p>
              </p:txBody>
            </p:sp>
          </p:grpSp>
          <p:grpSp>
            <p:nvGrpSpPr>
              <p:cNvPr id="1036" name="Group 271"/>
              <p:cNvGrpSpPr>
                <a:grpSpLocks/>
              </p:cNvGrpSpPr>
              <p:nvPr userDrawn="1"/>
            </p:nvGrpSpPr>
            <p:grpSpPr bwMode="auto">
              <a:xfrm>
                <a:off x="1536" y="3840"/>
                <a:ext cx="624" cy="47"/>
                <a:chOff x="624" y="3706"/>
                <a:chExt cx="1056" cy="106"/>
              </a:xfrm>
            </p:grpSpPr>
            <p:sp>
              <p:nvSpPr>
                <p:cNvPr id="1052" name="Rectangle 272"/>
                <p:cNvSpPr>
                  <a:spLocks noChangeArrowheads="1"/>
                </p:cNvSpPr>
                <p:nvPr userDrawn="1"/>
              </p:nvSpPr>
              <p:spPr bwMode="ltGray">
                <a:xfrm>
                  <a:off x="1152" y="3706"/>
                  <a:ext cx="528" cy="106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fr-FR" sz="3600">
                    <a:solidFill>
                      <a:srgbClr val="8383AD"/>
                    </a:solidFill>
                  </a:endParaRPr>
                </a:p>
              </p:txBody>
            </p:sp>
            <p:sp>
              <p:nvSpPr>
                <p:cNvPr id="1053" name="Rectangle 273"/>
                <p:cNvSpPr>
                  <a:spLocks noChangeArrowheads="1"/>
                </p:cNvSpPr>
                <p:nvPr userDrawn="1"/>
              </p:nvSpPr>
              <p:spPr bwMode="ltGray">
                <a:xfrm>
                  <a:off x="624" y="3706"/>
                  <a:ext cx="528" cy="106"/>
                </a:xfrm>
                <a:prstGeom prst="rect">
                  <a:avLst/>
                </a:pr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fr-FR" sz="3600">
                    <a:solidFill>
                      <a:srgbClr val="8383AD"/>
                    </a:solidFill>
                  </a:endParaRPr>
                </a:p>
              </p:txBody>
            </p:sp>
          </p:grpSp>
          <p:grpSp>
            <p:nvGrpSpPr>
              <p:cNvPr id="1037" name="Group 274"/>
              <p:cNvGrpSpPr>
                <a:grpSpLocks/>
              </p:cNvGrpSpPr>
              <p:nvPr userDrawn="1"/>
            </p:nvGrpSpPr>
            <p:grpSpPr bwMode="auto">
              <a:xfrm>
                <a:off x="2208" y="3840"/>
                <a:ext cx="624" cy="47"/>
                <a:chOff x="624" y="3600"/>
                <a:chExt cx="1056" cy="106"/>
              </a:xfrm>
            </p:grpSpPr>
            <p:sp>
              <p:nvSpPr>
                <p:cNvPr id="1050" name="Rectangle 275"/>
                <p:cNvSpPr>
                  <a:spLocks noChangeArrowheads="1"/>
                </p:cNvSpPr>
                <p:nvPr userDrawn="1"/>
              </p:nvSpPr>
              <p:spPr bwMode="ltGray">
                <a:xfrm>
                  <a:off x="1152" y="3600"/>
                  <a:ext cx="528" cy="106"/>
                </a:xfrm>
                <a:prstGeom prst="rect">
                  <a:avLst/>
                </a:prstGeom>
                <a:solidFill>
                  <a:schemeClr val="accent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fr-FR" sz="3600">
                    <a:solidFill>
                      <a:srgbClr val="8383AD"/>
                    </a:solidFill>
                  </a:endParaRPr>
                </a:p>
              </p:txBody>
            </p:sp>
            <p:sp>
              <p:nvSpPr>
                <p:cNvPr id="1051" name="Rectangle 276"/>
                <p:cNvSpPr>
                  <a:spLocks noChangeArrowheads="1"/>
                </p:cNvSpPr>
                <p:nvPr userDrawn="1"/>
              </p:nvSpPr>
              <p:spPr bwMode="ltGray">
                <a:xfrm>
                  <a:off x="624" y="3600"/>
                  <a:ext cx="528" cy="106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fr-FR" sz="3600">
                    <a:solidFill>
                      <a:srgbClr val="8383AD"/>
                    </a:solidFill>
                  </a:endParaRPr>
                </a:p>
              </p:txBody>
            </p:sp>
          </p:grpSp>
          <p:grpSp>
            <p:nvGrpSpPr>
              <p:cNvPr id="1038" name="Group 277"/>
              <p:cNvGrpSpPr>
                <a:grpSpLocks/>
              </p:cNvGrpSpPr>
              <p:nvPr userDrawn="1"/>
            </p:nvGrpSpPr>
            <p:grpSpPr bwMode="auto">
              <a:xfrm>
                <a:off x="2880" y="3840"/>
                <a:ext cx="624" cy="47"/>
                <a:chOff x="624" y="3706"/>
                <a:chExt cx="1056" cy="106"/>
              </a:xfrm>
            </p:grpSpPr>
            <p:sp>
              <p:nvSpPr>
                <p:cNvPr id="1048" name="Rectangle 278"/>
                <p:cNvSpPr>
                  <a:spLocks noChangeArrowheads="1"/>
                </p:cNvSpPr>
                <p:nvPr userDrawn="1"/>
              </p:nvSpPr>
              <p:spPr bwMode="ltGray">
                <a:xfrm>
                  <a:off x="1152" y="3706"/>
                  <a:ext cx="528" cy="106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fr-FR" sz="3600">
                    <a:solidFill>
                      <a:srgbClr val="8383AD"/>
                    </a:solidFill>
                  </a:endParaRPr>
                </a:p>
              </p:txBody>
            </p:sp>
            <p:sp>
              <p:nvSpPr>
                <p:cNvPr id="1049" name="Rectangle 279"/>
                <p:cNvSpPr>
                  <a:spLocks noChangeArrowheads="1"/>
                </p:cNvSpPr>
                <p:nvPr userDrawn="1"/>
              </p:nvSpPr>
              <p:spPr bwMode="ltGray">
                <a:xfrm>
                  <a:off x="624" y="3706"/>
                  <a:ext cx="528" cy="106"/>
                </a:xfrm>
                <a:prstGeom prst="rect">
                  <a:avLst/>
                </a:pr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fr-FR" sz="3600">
                    <a:solidFill>
                      <a:srgbClr val="8383AD"/>
                    </a:solidFill>
                  </a:endParaRPr>
                </a:p>
              </p:txBody>
            </p:sp>
          </p:grpSp>
          <p:grpSp>
            <p:nvGrpSpPr>
              <p:cNvPr id="1039" name="Group 280"/>
              <p:cNvGrpSpPr>
                <a:grpSpLocks/>
              </p:cNvGrpSpPr>
              <p:nvPr userDrawn="1"/>
            </p:nvGrpSpPr>
            <p:grpSpPr bwMode="auto">
              <a:xfrm>
                <a:off x="3552" y="3840"/>
                <a:ext cx="624" cy="47"/>
                <a:chOff x="624" y="3600"/>
                <a:chExt cx="1056" cy="106"/>
              </a:xfrm>
            </p:grpSpPr>
            <p:sp>
              <p:nvSpPr>
                <p:cNvPr id="1046" name="Rectangle 281"/>
                <p:cNvSpPr>
                  <a:spLocks noChangeArrowheads="1"/>
                </p:cNvSpPr>
                <p:nvPr userDrawn="1"/>
              </p:nvSpPr>
              <p:spPr bwMode="ltGray">
                <a:xfrm>
                  <a:off x="1152" y="3600"/>
                  <a:ext cx="528" cy="106"/>
                </a:xfrm>
                <a:prstGeom prst="rect">
                  <a:avLst/>
                </a:prstGeom>
                <a:solidFill>
                  <a:schemeClr val="accent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fr-FR" sz="3600">
                    <a:solidFill>
                      <a:srgbClr val="8383AD"/>
                    </a:solidFill>
                  </a:endParaRPr>
                </a:p>
              </p:txBody>
            </p:sp>
            <p:sp>
              <p:nvSpPr>
                <p:cNvPr id="1047" name="Rectangle 282"/>
                <p:cNvSpPr>
                  <a:spLocks noChangeArrowheads="1"/>
                </p:cNvSpPr>
                <p:nvPr userDrawn="1"/>
              </p:nvSpPr>
              <p:spPr bwMode="ltGray">
                <a:xfrm>
                  <a:off x="624" y="3600"/>
                  <a:ext cx="528" cy="106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fr-FR" sz="3600">
                    <a:solidFill>
                      <a:srgbClr val="8383AD"/>
                    </a:solidFill>
                  </a:endParaRPr>
                </a:p>
              </p:txBody>
            </p:sp>
          </p:grpSp>
          <p:grpSp>
            <p:nvGrpSpPr>
              <p:cNvPr id="1040" name="Group 283"/>
              <p:cNvGrpSpPr>
                <a:grpSpLocks/>
              </p:cNvGrpSpPr>
              <p:nvPr userDrawn="1"/>
            </p:nvGrpSpPr>
            <p:grpSpPr bwMode="auto">
              <a:xfrm>
                <a:off x="4224" y="3840"/>
                <a:ext cx="624" cy="47"/>
                <a:chOff x="624" y="3706"/>
                <a:chExt cx="1056" cy="106"/>
              </a:xfrm>
            </p:grpSpPr>
            <p:sp>
              <p:nvSpPr>
                <p:cNvPr id="1044" name="Rectangle 284"/>
                <p:cNvSpPr>
                  <a:spLocks noChangeArrowheads="1"/>
                </p:cNvSpPr>
                <p:nvPr userDrawn="1"/>
              </p:nvSpPr>
              <p:spPr bwMode="ltGray">
                <a:xfrm>
                  <a:off x="1152" y="3706"/>
                  <a:ext cx="528" cy="106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fr-FR" sz="3600">
                    <a:solidFill>
                      <a:srgbClr val="8383AD"/>
                    </a:solidFill>
                  </a:endParaRPr>
                </a:p>
              </p:txBody>
            </p:sp>
            <p:sp>
              <p:nvSpPr>
                <p:cNvPr id="1045" name="Rectangle 285"/>
                <p:cNvSpPr>
                  <a:spLocks noChangeArrowheads="1"/>
                </p:cNvSpPr>
                <p:nvPr userDrawn="1"/>
              </p:nvSpPr>
              <p:spPr bwMode="ltGray">
                <a:xfrm>
                  <a:off x="624" y="3706"/>
                  <a:ext cx="528" cy="106"/>
                </a:xfrm>
                <a:prstGeom prst="rect">
                  <a:avLst/>
                </a:pr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fr-FR" sz="3600">
                    <a:solidFill>
                      <a:srgbClr val="8383AD"/>
                    </a:solidFill>
                  </a:endParaRPr>
                </a:p>
              </p:txBody>
            </p:sp>
          </p:grpSp>
          <p:grpSp>
            <p:nvGrpSpPr>
              <p:cNvPr id="1041" name="Group 286"/>
              <p:cNvGrpSpPr>
                <a:grpSpLocks/>
              </p:cNvGrpSpPr>
              <p:nvPr userDrawn="1"/>
            </p:nvGrpSpPr>
            <p:grpSpPr bwMode="auto">
              <a:xfrm>
                <a:off x="4896" y="3840"/>
                <a:ext cx="624" cy="47"/>
                <a:chOff x="624" y="3600"/>
                <a:chExt cx="1056" cy="106"/>
              </a:xfrm>
            </p:grpSpPr>
            <p:sp>
              <p:nvSpPr>
                <p:cNvPr id="1042" name="Rectangle 287"/>
                <p:cNvSpPr>
                  <a:spLocks noChangeArrowheads="1"/>
                </p:cNvSpPr>
                <p:nvPr userDrawn="1"/>
              </p:nvSpPr>
              <p:spPr bwMode="ltGray">
                <a:xfrm>
                  <a:off x="1152" y="3600"/>
                  <a:ext cx="528" cy="106"/>
                </a:xfrm>
                <a:prstGeom prst="rect">
                  <a:avLst/>
                </a:prstGeom>
                <a:solidFill>
                  <a:schemeClr val="accent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fr-FR" sz="3600">
                    <a:solidFill>
                      <a:srgbClr val="8383AD"/>
                    </a:solidFill>
                  </a:endParaRPr>
                </a:p>
              </p:txBody>
            </p:sp>
            <p:sp>
              <p:nvSpPr>
                <p:cNvPr id="1043" name="Rectangle 288"/>
                <p:cNvSpPr>
                  <a:spLocks noChangeArrowheads="1"/>
                </p:cNvSpPr>
                <p:nvPr userDrawn="1"/>
              </p:nvSpPr>
              <p:spPr bwMode="ltGray">
                <a:xfrm>
                  <a:off x="624" y="3600"/>
                  <a:ext cx="528" cy="106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fr-FR" sz="3600">
                    <a:solidFill>
                      <a:srgbClr val="8383AD"/>
                    </a:solidFill>
                  </a:endParaRPr>
                </a:p>
              </p:txBody>
            </p:sp>
          </p:grpSp>
        </p:grpSp>
      </p:grp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Cliquez pour modifier le style du titre du masque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Cliquez pour modifier les styles du texte du masque</a:t>
            </a:r>
          </a:p>
          <a:p>
            <a:pPr lvl="1"/>
            <a:r>
              <a:rPr lang="fr-FR" altLang="fr-FR"/>
              <a:t>Deuxième niveau</a:t>
            </a:r>
          </a:p>
          <a:p>
            <a:pPr lvl="2"/>
            <a:r>
              <a:rPr lang="fr-FR" altLang="fr-FR"/>
              <a:t>Troisième niveau</a:t>
            </a:r>
          </a:p>
          <a:p>
            <a:pPr lvl="3"/>
            <a:r>
              <a:rPr lang="fr-FR" altLang="fr-FR"/>
              <a:t>Quatrième niveau</a:t>
            </a:r>
          </a:p>
          <a:p>
            <a:pPr lvl="4"/>
            <a:r>
              <a:rPr lang="fr-FR" altLang="fr-FR"/>
              <a:t>Cinquième niveau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1722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chemeClr val="tx2"/>
                </a:solidFill>
                <a:latin typeface="Arial Narrow" panose="020B060602020203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fr-FR">
              <a:solidFill>
                <a:srgbClr val="404176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172200"/>
            <a:ext cx="3860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chemeClr val="tx2"/>
                </a:solidFill>
                <a:latin typeface="Arial Narrow" panose="020B060602020203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fr-FR">
              <a:solidFill>
                <a:srgbClr val="404176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508067" y="6565900"/>
            <a:ext cx="2540000" cy="247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chemeClr val="tx2"/>
                </a:solidFill>
                <a:latin typeface="Arial Narrow" panose="020B060602020203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CC4DF3F-0409-4C12-B3D2-56DB5690B082}" type="slidenum">
              <a:rPr lang="fr-FR">
                <a:solidFill>
                  <a:srgbClr val="404176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‹N°›</a:t>
            </a:fld>
            <a:endParaRPr lang="fr-FR">
              <a:solidFill>
                <a:srgbClr val="40417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90672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000048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48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48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48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48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000048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000048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000048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000048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80000"/>
        <a:buBlip>
          <a:blip r:embed="rId17"/>
        </a:buBlip>
        <a:defRPr sz="3200" kern="1200">
          <a:solidFill>
            <a:srgbClr val="00006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l"/>
        <a:defRPr sz="2800" kern="1200">
          <a:solidFill>
            <a:srgbClr val="000068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Wingdings" panose="05000000000000000000" pitchFamily="2" charset="2"/>
        <a:buChar char="l"/>
        <a:defRPr sz="2400" kern="1200">
          <a:solidFill>
            <a:srgbClr val="000068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anose="05000000000000000000" pitchFamily="2" charset="2"/>
        <a:buChar char="l"/>
        <a:defRPr sz="2000" kern="1200">
          <a:solidFill>
            <a:srgbClr val="000068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 kern="1200">
          <a:solidFill>
            <a:srgbClr val="000068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91"/>
          <p:cNvGrpSpPr>
            <a:grpSpLocks/>
          </p:cNvGrpSpPr>
          <p:nvPr/>
        </p:nvGrpSpPr>
        <p:grpSpPr bwMode="auto">
          <a:xfrm>
            <a:off x="287867" y="76200"/>
            <a:ext cx="11582400" cy="6781800"/>
            <a:chOff x="136" y="48"/>
            <a:chExt cx="5472" cy="4272"/>
          </a:xfrm>
        </p:grpSpPr>
        <p:grpSp>
          <p:nvGrpSpPr>
            <p:cNvPr id="1032" name="Group 201"/>
            <p:cNvGrpSpPr>
              <a:grpSpLocks/>
            </p:cNvGrpSpPr>
            <p:nvPr userDrawn="1"/>
          </p:nvGrpSpPr>
          <p:grpSpPr bwMode="auto">
            <a:xfrm>
              <a:off x="136" y="48"/>
              <a:ext cx="5472" cy="212"/>
              <a:chOff x="136" y="48"/>
              <a:chExt cx="5472" cy="212"/>
            </a:xfrm>
          </p:grpSpPr>
          <p:grpSp>
            <p:nvGrpSpPr>
              <p:cNvPr id="1058" name="Group 202"/>
              <p:cNvGrpSpPr>
                <a:grpSpLocks/>
              </p:cNvGrpSpPr>
              <p:nvPr/>
            </p:nvGrpSpPr>
            <p:grpSpPr bwMode="auto">
              <a:xfrm>
                <a:off x="136" y="48"/>
                <a:ext cx="1056" cy="212"/>
                <a:chOff x="2544" y="2160"/>
                <a:chExt cx="1920" cy="384"/>
              </a:xfrm>
            </p:grpSpPr>
            <p:sp>
              <p:nvSpPr>
                <p:cNvPr id="1083" name="Rectangle 203"/>
                <p:cNvSpPr>
                  <a:spLocks noChangeArrowheads="1"/>
                </p:cNvSpPr>
                <p:nvPr/>
              </p:nvSpPr>
              <p:spPr bwMode="auto">
                <a:xfrm>
                  <a:off x="3504" y="2160"/>
                  <a:ext cx="960" cy="192"/>
                </a:xfrm>
                <a:prstGeom prst="rect">
                  <a:avLst/>
                </a:prstGeom>
                <a:solidFill>
                  <a:schemeClr val="accent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fr-FR" sz="3600">
                    <a:solidFill>
                      <a:srgbClr val="8383AD"/>
                    </a:solidFill>
                  </a:endParaRPr>
                </a:p>
              </p:txBody>
            </p:sp>
            <p:sp>
              <p:nvSpPr>
                <p:cNvPr id="1084" name="Rectangle 204"/>
                <p:cNvSpPr>
                  <a:spLocks noChangeArrowheads="1"/>
                </p:cNvSpPr>
                <p:nvPr/>
              </p:nvSpPr>
              <p:spPr bwMode="auto">
                <a:xfrm>
                  <a:off x="3504" y="2352"/>
                  <a:ext cx="960" cy="192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fr-FR" sz="3600">
                    <a:solidFill>
                      <a:srgbClr val="8383AD"/>
                    </a:solidFill>
                  </a:endParaRPr>
                </a:p>
              </p:txBody>
            </p:sp>
            <p:sp>
              <p:nvSpPr>
                <p:cNvPr id="1085" name="Rectangle 205"/>
                <p:cNvSpPr>
                  <a:spLocks noChangeArrowheads="1"/>
                </p:cNvSpPr>
                <p:nvPr/>
              </p:nvSpPr>
              <p:spPr bwMode="auto">
                <a:xfrm>
                  <a:off x="2544" y="2352"/>
                  <a:ext cx="960" cy="192"/>
                </a:xfrm>
                <a:prstGeom prst="rect">
                  <a:avLst/>
                </a:pr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fr-FR" sz="3600">
                    <a:solidFill>
                      <a:srgbClr val="8383AD"/>
                    </a:solidFill>
                  </a:endParaRPr>
                </a:p>
              </p:txBody>
            </p:sp>
            <p:sp>
              <p:nvSpPr>
                <p:cNvPr id="1086" name="Rectangle 206"/>
                <p:cNvSpPr>
                  <a:spLocks noChangeArrowheads="1"/>
                </p:cNvSpPr>
                <p:nvPr/>
              </p:nvSpPr>
              <p:spPr bwMode="auto">
                <a:xfrm>
                  <a:off x="2544" y="2160"/>
                  <a:ext cx="960" cy="192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fr-FR" sz="3600">
                    <a:solidFill>
                      <a:srgbClr val="8383AD"/>
                    </a:solidFill>
                  </a:endParaRPr>
                </a:p>
              </p:txBody>
            </p:sp>
            <p:sp>
              <p:nvSpPr>
                <p:cNvPr id="1087" name="Rectangle 207"/>
                <p:cNvSpPr>
                  <a:spLocks noChangeArrowheads="1"/>
                </p:cNvSpPr>
                <p:nvPr/>
              </p:nvSpPr>
              <p:spPr bwMode="auto">
                <a:xfrm>
                  <a:off x="2640" y="2256"/>
                  <a:ext cx="1727" cy="192"/>
                </a:xfrm>
                <a:prstGeom prst="rect">
                  <a:avLst/>
                </a:prstGeom>
                <a:solidFill>
                  <a:schemeClr val="bg1">
                    <a:alpha val="50195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fr-FR" sz="3600">
                    <a:solidFill>
                      <a:srgbClr val="8383AD"/>
                    </a:solidFill>
                  </a:endParaRPr>
                </a:p>
              </p:txBody>
            </p:sp>
          </p:grpSp>
          <p:grpSp>
            <p:nvGrpSpPr>
              <p:cNvPr id="1059" name="Group 208"/>
              <p:cNvGrpSpPr>
                <a:grpSpLocks/>
              </p:cNvGrpSpPr>
              <p:nvPr/>
            </p:nvGrpSpPr>
            <p:grpSpPr bwMode="auto">
              <a:xfrm>
                <a:off x="1240" y="48"/>
                <a:ext cx="1056" cy="212"/>
                <a:chOff x="2544" y="2160"/>
                <a:chExt cx="1920" cy="384"/>
              </a:xfrm>
            </p:grpSpPr>
            <p:sp>
              <p:nvSpPr>
                <p:cNvPr id="1078" name="Rectangle 209"/>
                <p:cNvSpPr>
                  <a:spLocks noChangeArrowheads="1"/>
                </p:cNvSpPr>
                <p:nvPr/>
              </p:nvSpPr>
              <p:spPr bwMode="auto">
                <a:xfrm>
                  <a:off x="3504" y="2160"/>
                  <a:ext cx="960" cy="192"/>
                </a:xfrm>
                <a:prstGeom prst="rect">
                  <a:avLst/>
                </a:prstGeom>
                <a:solidFill>
                  <a:schemeClr val="accent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fr-FR" sz="3600">
                    <a:solidFill>
                      <a:srgbClr val="8383AD"/>
                    </a:solidFill>
                  </a:endParaRPr>
                </a:p>
              </p:txBody>
            </p:sp>
            <p:sp>
              <p:nvSpPr>
                <p:cNvPr id="1079" name="Rectangle 210"/>
                <p:cNvSpPr>
                  <a:spLocks noChangeArrowheads="1"/>
                </p:cNvSpPr>
                <p:nvPr/>
              </p:nvSpPr>
              <p:spPr bwMode="auto">
                <a:xfrm>
                  <a:off x="3504" y="2352"/>
                  <a:ext cx="960" cy="192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fr-FR" sz="3600">
                    <a:solidFill>
                      <a:srgbClr val="8383AD"/>
                    </a:solidFill>
                  </a:endParaRPr>
                </a:p>
              </p:txBody>
            </p:sp>
            <p:sp>
              <p:nvSpPr>
                <p:cNvPr id="1080" name="Rectangle 211"/>
                <p:cNvSpPr>
                  <a:spLocks noChangeArrowheads="1"/>
                </p:cNvSpPr>
                <p:nvPr/>
              </p:nvSpPr>
              <p:spPr bwMode="auto">
                <a:xfrm>
                  <a:off x="2544" y="2352"/>
                  <a:ext cx="960" cy="192"/>
                </a:xfrm>
                <a:prstGeom prst="rect">
                  <a:avLst/>
                </a:pr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fr-FR" sz="3600">
                    <a:solidFill>
                      <a:srgbClr val="8383AD"/>
                    </a:solidFill>
                  </a:endParaRPr>
                </a:p>
              </p:txBody>
            </p:sp>
            <p:sp>
              <p:nvSpPr>
                <p:cNvPr id="1081" name="Rectangle 212"/>
                <p:cNvSpPr>
                  <a:spLocks noChangeArrowheads="1"/>
                </p:cNvSpPr>
                <p:nvPr/>
              </p:nvSpPr>
              <p:spPr bwMode="auto">
                <a:xfrm>
                  <a:off x="2544" y="2160"/>
                  <a:ext cx="960" cy="192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fr-FR" sz="3600">
                    <a:solidFill>
                      <a:srgbClr val="8383AD"/>
                    </a:solidFill>
                  </a:endParaRPr>
                </a:p>
              </p:txBody>
            </p:sp>
            <p:sp>
              <p:nvSpPr>
                <p:cNvPr id="1082" name="Rectangle 213"/>
                <p:cNvSpPr>
                  <a:spLocks noChangeArrowheads="1"/>
                </p:cNvSpPr>
                <p:nvPr/>
              </p:nvSpPr>
              <p:spPr bwMode="auto">
                <a:xfrm>
                  <a:off x="2640" y="2256"/>
                  <a:ext cx="1727" cy="192"/>
                </a:xfrm>
                <a:prstGeom prst="rect">
                  <a:avLst/>
                </a:prstGeom>
                <a:solidFill>
                  <a:schemeClr val="bg1">
                    <a:alpha val="50195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fr-FR" sz="3600">
                    <a:solidFill>
                      <a:srgbClr val="8383AD"/>
                    </a:solidFill>
                  </a:endParaRPr>
                </a:p>
              </p:txBody>
            </p:sp>
          </p:grpSp>
          <p:grpSp>
            <p:nvGrpSpPr>
              <p:cNvPr id="1060" name="Group 214"/>
              <p:cNvGrpSpPr>
                <a:grpSpLocks/>
              </p:cNvGrpSpPr>
              <p:nvPr/>
            </p:nvGrpSpPr>
            <p:grpSpPr bwMode="auto">
              <a:xfrm>
                <a:off x="2344" y="48"/>
                <a:ext cx="1056" cy="212"/>
                <a:chOff x="2544" y="2160"/>
                <a:chExt cx="1920" cy="384"/>
              </a:xfrm>
            </p:grpSpPr>
            <p:sp>
              <p:nvSpPr>
                <p:cNvPr id="1073" name="Rectangle 215"/>
                <p:cNvSpPr>
                  <a:spLocks noChangeArrowheads="1"/>
                </p:cNvSpPr>
                <p:nvPr/>
              </p:nvSpPr>
              <p:spPr bwMode="auto">
                <a:xfrm>
                  <a:off x="3504" y="2160"/>
                  <a:ext cx="960" cy="192"/>
                </a:xfrm>
                <a:prstGeom prst="rect">
                  <a:avLst/>
                </a:prstGeom>
                <a:solidFill>
                  <a:schemeClr val="accent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fr-FR" sz="3600">
                    <a:solidFill>
                      <a:srgbClr val="8383AD"/>
                    </a:solidFill>
                  </a:endParaRPr>
                </a:p>
              </p:txBody>
            </p:sp>
            <p:sp>
              <p:nvSpPr>
                <p:cNvPr id="1074" name="Rectangle 216"/>
                <p:cNvSpPr>
                  <a:spLocks noChangeArrowheads="1"/>
                </p:cNvSpPr>
                <p:nvPr/>
              </p:nvSpPr>
              <p:spPr bwMode="auto">
                <a:xfrm>
                  <a:off x="3504" y="2352"/>
                  <a:ext cx="960" cy="192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fr-FR" sz="3600">
                    <a:solidFill>
                      <a:srgbClr val="8383AD"/>
                    </a:solidFill>
                  </a:endParaRPr>
                </a:p>
              </p:txBody>
            </p:sp>
            <p:sp>
              <p:nvSpPr>
                <p:cNvPr id="1075" name="Rectangle 217"/>
                <p:cNvSpPr>
                  <a:spLocks noChangeArrowheads="1"/>
                </p:cNvSpPr>
                <p:nvPr/>
              </p:nvSpPr>
              <p:spPr bwMode="auto">
                <a:xfrm>
                  <a:off x="2544" y="2352"/>
                  <a:ext cx="960" cy="192"/>
                </a:xfrm>
                <a:prstGeom prst="rect">
                  <a:avLst/>
                </a:pr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fr-FR" sz="3600">
                    <a:solidFill>
                      <a:srgbClr val="8383AD"/>
                    </a:solidFill>
                  </a:endParaRPr>
                </a:p>
              </p:txBody>
            </p:sp>
            <p:sp>
              <p:nvSpPr>
                <p:cNvPr id="1076" name="Rectangle 218"/>
                <p:cNvSpPr>
                  <a:spLocks noChangeArrowheads="1"/>
                </p:cNvSpPr>
                <p:nvPr/>
              </p:nvSpPr>
              <p:spPr bwMode="auto">
                <a:xfrm>
                  <a:off x="2544" y="2160"/>
                  <a:ext cx="960" cy="192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fr-FR" sz="3600">
                    <a:solidFill>
                      <a:srgbClr val="8383AD"/>
                    </a:solidFill>
                  </a:endParaRPr>
                </a:p>
              </p:txBody>
            </p:sp>
            <p:sp>
              <p:nvSpPr>
                <p:cNvPr id="1077" name="Rectangle 219"/>
                <p:cNvSpPr>
                  <a:spLocks noChangeArrowheads="1"/>
                </p:cNvSpPr>
                <p:nvPr/>
              </p:nvSpPr>
              <p:spPr bwMode="auto">
                <a:xfrm>
                  <a:off x="2640" y="2256"/>
                  <a:ext cx="1727" cy="192"/>
                </a:xfrm>
                <a:prstGeom prst="rect">
                  <a:avLst/>
                </a:prstGeom>
                <a:solidFill>
                  <a:schemeClr val="bg1">
                    <a:alpha val="50195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fr-FR" sz="3600">
                    <a:solidFill>
                      <a:srgbClr val="8383AD"/>
                    </a:solidFill>
                  </a:endParaRPr>
                </a:p>
              </p:txBody>
            </p:sp>
          </p:grpSp>
          <p:grpSp>
            <p:nvGrpSpPr>
              <p:cNvPr id="1061" name="Group 220"/>
              <p:cNvGrpSpPr>
                <a:grpSpLocks/>
              </p:cNvGrpSpPr>
              <p:nvPr/>
            </p:nvGrpSpPr>
            <p:grpSpPr bwMode="auto">
              <a:xfrm>
                <a:off x="3448" y="48"/>
                <a:ext cx="1056" cy="212"/>
                <a:chOff x="2544" y="2160"/>
                <a:chExt cx="1920" cy="384"/>
              </a:xfrm>
            </p:grpSpPr>
            <p:sp>
              <p:nvSpPr>
                <p:cNvPr id="1068" name="Rectangle 221"/>
                <p:cNvSpPr>
                  <a:spLocks noChangeArrowheads="1"/>
                </p:cNvSpPr>
                <p:nvPr/>
              </p:nvSpPr>
              <p:spPr bwMode="auto">
                <a:xfrm>
                  <a:off x="3504" y="2160"/>
                  <a:ext cx="960" cy="192"/>
                </a:xfrm>
                <a:prstGeom prst="rect">
                  <a:avLst/>
                </a:prstGeom>
                <a:solidFill>
                  <a:schemeClr val="accent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fr-FR" sz="3600">
                    <a:solidFill>
                      <a:srgbClr val="8383AD"/>
                    </a:solidFill>
                  </a:endParaRPr>
                </a:p>
              </p:txBody>
            </p:sp>
            <p:sp>
              <p:nvSpPr>
                <p:cNvPr id="1069" name="Rectangle 222"/>
                <p:cNvSpPr>
                  <a:spLocks noChangeArrowheads="1"/>
                </p:cNvSpPr>
                <p:nvPr/>
              </p:nvSpPr>
              <p:spPr bwMode="auto">
                <a:xfrm>
                  <a:off x="3504" y="2352"/>
                  <a:ext cx="960" cy="192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fr-FR" sz="3600">
                    <a:solidFill>
                      <a:srgbClr val="8383AD"/>
                    </a:solidFill>
                  </a:endParaRPr>
                </a:p>
              </p:txBody>
            </p:sp>
            <p:sp>
              <p:nvSpPr>
                <p:cNvPr id="1070" name="Rectangle 223"/>
                <p:cNvSpPr>
                  <a:spLocks noChangeArrowheads="1"/>
                </p:cNvSpPr>
                <p:nvPr/>
              </p:nvSpPr>
              <p:spPr bwMode="auto">
                <a:xfrm>
                  <a:off x="2544" y="2352"/>
                  <a:ext cx="960" cy="192"/>
                </a:xfrm>
                <a:prstGeom prst="rect">
                  <a:avLst/>
                </a:pr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fr-FR" sz="3600">
                    <a:solidFill>
                      <a:srgbClr val="8383AD"/>
                    </a:solidFill>
                  </a:endParaRPr>
                </a:p>
              </p:txBody>
            </p:sp>
            <p:sp>
              <p:nvSpPr>
                <p:cNvPr id="1071" name="Rectangle 224"/>
                <p:cNvSpPr>
                  <a:spLocks noChangeArrowheads="1"/>
                </p:cNvSpPr>
                <p:nvPr/>
              </p:nvSpPr>
              <p:spPr bwMode="auto">
                <a:xfrm>
                  <a:off x="2544" y="2160"/>
                  <a:ext cx="960" cy="192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fr-FR" sz="3600">
                    <a:solidFill>
                      <a:srgbClr val="8383AD"/>
                    </a:solidFill>
                  </a:endParaRPr>
                </a:p>
              </p:txBody>
            </p:sp>
            <p:sp>
              <p:nvSpPr>
                <p:cNvPr id="1072" name="Rectangle 225"/>
                <p:cNvSpPr>
                  <a:spLocks noChangeArrowheads="1"/>
                </p:cNvSpPr>
                <p:nvPr/>
              </p:nvSpPr>
              <p:spPr bwMode="auto">
                <a:xfrm>
                  <a:off x="2640" y="2256"/>
                  <a:ext cx="1727" cy="192"/>
                </a:xfrm>
                <a:prstGeom prst="rect">
                  <a:avLst/>
                </a:prstGeom>
                <a:solidFill>
                  <a:schemeClr val="bg1">
                    <a:alpha val="50195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fr-FR" sz="3600">
                    <a:solidFill>
                      <a:srgbClr val="8383AD"/>
                    </a:solidFill>
                  </a:endParaRPr>
                </a:p>
              </p:txBody>
            </p:sp>
          </p:grpSp>
          <p:grpSp>
            <p:nvGrpSpPr>
              <p:cNvPr id="1062" name="Group 226"/>
              <p:cNvGrpSpPr>
                <a:grpSpLocks/>
              </p:cNvGrpSpPr>
              <p:nvPr/>
            </p:nvGrpSpPr>
            <p:grpSpPr bwMode="auto">
              <a:xfrm>
                <a:off x="4552" y="48"/>
                <a:ext cx="1056" cy="212"/>
                <a:chOff x="2544" y="2160"/>
                <a:chExt cx="1920" cy="384"/>
              </a:xfrm>
            </p:grpSpPr>
            <p:sp>
              <p:nvSpPr>
                <p:cNvPr id="1063" name="Rectangle 227"/>
                <p:cNvSpPr>
                  <a:spLocks noChangeArrowheads="1"/>
                </p:cNvSpPr>
                <p:nvPr/>
              </p:nvSpPr>
              <p:spPr bwMode="auto">
                <a:xfrm>
                  <a:off x="3504" y="2160"/>
                  <a:ext cx="960" cy="192"/>
                </a:xfrm>
                <a:prstGeom prst="rect">
                  <a:avLst/>
                </a:prstGeom>
                <a:solidFill>
                  <a:schemeClr val="accent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fr-FR" sz="3600">
                    <a:solidFill>
                      <a:srgbClr val="8383AD"/>
                    </a:solidFill>
                  </a:endParaRPr>
                </a:p>
              </p:txBody>
            </p:sp>
            <p:sp>
              <p:nvSpPr>
                <p:cNvPr id="1064" name="Rectangle 228"/>
                <p:cNvSpPr>
                  <a:spLocks noChangeArrowheads="1"/>
                </p:cNvSpPr>
                <p:nvPr/>
              </p:nvSpPr>
              <p:spPr bwMode="auto">
                <a:xfrm>
                  <a:off x="3504" y="2352"/>
                  <a:ext cx="960" cy="192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fr-FR" sz="3600">
                    <a:solidFill>
                      <a:srgbClr val="8383AD"/>
                    </a:solidFill>
                  </a:endParaRPr>
                </a:p>
              </p:txBody>
            </p:sp>
            <p:sp>
              <p:nvSpPr>
                <p:cNvPr id="1065" name="Rectangle 229"/>
                <p:cNvSpPr>
                  <a:spLocks noChangeArrowheads="1"/>
                </p:cNvSpPr>
                <p:nvPr/>
              </p:nvSpPr>
              <p:spPr bwMode="auto">
                <a:xfrm>
                  <a:off x="2544" y="2352"/>
                  <a:ext cx="960" cy="192"/>
                </a:xfrm>
                <a:prstGeom prst="rect">
                  <a:avLst/>
                </a:pr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fr-FR" sz="3600">
                    <a:solidFill>
                      <a:srgbClr val="8383AD"/>
                    </a:solidFill>
                  </a:endParaRPr>
                </a:p>
              </p:txBody>
            </p:sp>
            <p:sp>
              <p:nvSpPr>
                <p:cNvPr id="1066" name="Rectangle 230"/>
                <p:cNvSpPr>
                  <a:spLocks noChangeArrowheads="1"/>
                </p:cNvSpPr>
                <p:nvPr/>
              </p:nvSpPr>
              <p:spPr bwMode="auto">
                <a:xfrm>
                  <a:off x="2544" y="2160"/>
                  <a:ext cx="960" cy="192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fr-FR" sz="3600">
                    <a:solidFill>
                      <a:srgbClr val="8383AD"/>
                    </a:solidFill>
                  </a:endParaRPr>
                </a:p>
              </p:txBody>
            </p:sp>
            <p:sp>
              <p:nvSpPr>
                <p:cNvPr id="1067" name="Rectangle 231"/>
                <p:cNvSpPr>
                  <a:spLocks noChangeArrowheads="1"/>
                </p:cNvSpPr>
                <p:nvPr/>
              </p:nvSpPr>
              <p:spPr bwMode="auto">
                <a:xfrm>
                  <a:off x="2640" y="2256"/>
                  <a:ext cx="1727" cy="192"/>
                </a:xfrm>
                <a:prstGeom prst="rect">
                  <a:avLst/>
                </a:prstGeom>
                <a:solidFill>
                  <a:schemeClr val="bg1">
                    <a:alpha val="50195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fr-FR" sz="3600">
                    <a:solidFill>
                      <a:srgbClr val="8383AD"/>
                    </a:solidFill>
                  </a:endParaRPr>
                </a:p>
              </p:txBody>
            </p:sp>
          </p:grpSp>
        </p:grpSp>
        <p:grpSp>
          <p:nvGrpSpPr>
            <p:cNvPr id="1033" name="Group 289"/>
            <p:cNvGrpSpPr>
              <a:grpSpLocks/>
            </p:cNvGrpSpPr>
            <p:nvPr userDrawn="1"/>
          </p:nvGrpSpPr>
          <p:grpSpPr bwMode="auto">
            <a:xfrm>
              <a:off x="192" y="4273"/>
              <a:ext cx="5328" cy="47"/>
              <a:chOff x="192" y="3840"/>
              <a:chExt cx="5328" cy="47"/>
            </a:xfrm>
          </p:grpSpPr>
          <p:grpSp>
            <p:nvGrpSpPr>
              <p:cNvPr id="1034" name="Group 265"/>
              <p:cNvGrpSpPr>
                <a:grpSpLocks/>
              </p:cNvGrpSpPr>
              <p:nvPr userDrawn="1"/>
            </p:nvGrpSpPr>
            <p:grpSpPr bwMode="auto">
              <a:xfrm>
                <a:off x="192" y="3840"/>
                <a:ext cx="624" cy="47"/>
                <a:chOff x="624" y="3706"/>
                <a:chExt cx="1056" cy="106"/>
              </a:xfrm>
            </p:grpSpPr>
            <p:sp>
              <p:nvSpPr>
                <p:cNvPr id="1056" name="Rectangle 266"/>
                <p:cNvSpPr>
                  <a:spLocks noChangeArrowheads="1"/>
                </p:cNvSpPr>
                <p:nvPr userDrawn="1"/>
              </p:nvSpPr>
              <p:spPr bwMode="ltGray">
                <a:xfrm>
                  <a:off x="1152" y="3706"/>
                  <a:ext cx="528" cy="106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fr-FR" sz="3600">
                    <a:solidFill>
                      <a:srgbClr val="8383AD"/>
                    </a:solidFill>
                  </a:endParaRPr>
                </a:p>
              </p:txBody>
            </p:sp>
            <p:sp>
              <p:nvSpPr>
                <p:cNvPr id="1057" name="Rectangle 267"/>
                <p:cNvSpPr>
                  <a:spLocks noChangeArrowheads="1"/>
                </p:cNvSpPr>
                <p:nvPr userDrawn="1"/>
              </p:nvSpPr>
              <p:spPr bwMode="ltGray">
                <a:xfrm>
                  <a:off x="624" y="3706"/>
                  <a:ext cx="528" cy="106"/>
                </a:xfrm>
                <a:prstGeom prst="rect">
                  <a:avLst/>
                </a:pr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fr-FR" sz="3600">
                    <a:solidFill>
                      <a:srgbClr val="8383AD"/>
                    </a:solidFill>
                  </a:endParaRPr>
                </a:p>
              </p:txBody>
            </p:sp>
          </p:grpSp>
          <p:grpSp>
            <p:nvGrpSpPr>
              <p:cNvPr id="1035" name="Group 268"/>
              <p:cNvGrpSpPr>
                <a:grpSpLocks/>
              </p:cNvGrpSpPr>
              <p:nvPr userDrawn="1"/>
            </p:nvGrpSpPr>
            <p:grpSpPr bwMode="auto">
              <a:xfrm>
                <a:off x="864" y="3840"/>
                <a:ext cx="624" cy="47"/>
                <a:chOff x="624" y="3600"/>
                <a:chExt cx="1056" cy="106"/>
              </a:xfrm>
            </p:grpSpPr>
            <p:sp>
              <p:nvSpPr>
                <p:cNvPr id="1054" name="Rectangle 269"/>
                <p:cNvSpPr>
                  <a:spLocks noChangeArrowheads="1"/>
                </p:cNvSpPr>
                <p:nvPr userDrawn="1"/>
              </p:nvSpPr>
              <p:spPr bwMode="ltGray">
                <a:xfrm>
                  <a:off x="1152" y="3600"/>
                  <a:ext cx="528" cy="106"/>
                </a:xfrm>
                <a:prstGeom prst="rect">
                  <a:avLst/>
                </a:prstGeom>
                <a:solidFill>
                  <a:schemeClr val="accent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fr-FR" sz="3600">
                    <a:solidFill>
                      <a:srgbClr val="8383AD"/>
                    </a:solidFill>
                  </a:endParaRPr>
                </a:p>
              </p:txBody>
            </p:sp>
            <p:sp>
              <p:nvSpPr>
                <p:cNvPr id="1055" name="Rectangle 270"/>
                <p:cNvSpPr>
                  <a:spLocks noChangeArrowheads="1"/>
                </p:cNvSpPr>
                <p:nvPr userDrawn="1"/>
              </p:nvSpPr>
              <p:spPr bwMode="ltGray">
                <a:xfrm>
                  <a:off x="624" y="3600"/>
                  <a:ext cx="528" cy="106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fr-FR" sz="3600">
                    <a:solidFill>
                      <a:srgbClr val="8383AD"/>
                    </a:solidFill>
                  </a:endParaRPr>
                </a:p>
              </p:txBody>
            </p:sp>
          </p:grpSp>
          <p:grpSp>
            <p:nvGrpSpPr>
              <p:cNvPr id="1036" name="Group 271"/>
              <p:cNvGrpSpPr>
                <a:grpSpLocks/>
              </p:cNvGrpSpPr>
              <p:nvPr userDrawn="1"/>
            </p:nvGrpSpPr>
            <p:grpSpPr bwMode="auto">
              <a:xfrm>
                <a:off x="1536" y="3840"/>
                <a:ext cx="624" cy="47"/>
                <a:chOff x="624" y="3706"/>
                <a:chExt cx="1056" cy="106"/>
              </a:xfrm>
            </p:grpSpPr>
            <p:sp>
              <p:nvSpPr>
                <p:cNvPr id="1052" name="Rectangle 272"/>
                <p:cNvSpPr>
                  <a:spLocks noChangeArrowheads="1"/>
                </p:cNvSpPr>
                <p:nvPr userDrawn="1"/>
              </p:nvSpPr>
              <p:spPr bwMode="ltGray">
                <a:xfrm>
                  <a:off x="1152" y="3706"/>
                  <a:ext cx="528" cy="106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fr-FR" sz="3600">
                    <a:solidFill>
                      <a:srgbClr val="8383AD"/>
                    </a:solidFill>
                  </a:endParaRPr>
                </a:p>
              </p:txBody>
            </p:sp>
            <p:sp>
              <p:nvSpPr>
                <p:cNvPr id="1053" name="Rectangle 273"/>
                <p:cNvSpPr>
                  <a:spLocks noChangeArrowheads="1"/>
                </p:cNvSpPr>
                <p:nvPr userDrawn="1"/>
              </p:nvSpPr>
              <p:spPr bwMode="ltGray">
                <a:xfrm>
                  <a:off x="624" y="3706"/>
                  <a:ext cx="528" cy="106"/>
                </a:xfrm>
                <a:prstGeom prst="rect">
                  <a:avLst/>
                </a:pr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fr-FR" sz="3600">
                    <a:solidFill>
                      <a:srgbClr val="8383AD"/>
                    </a:solidFill>
                  </a:endParaRPr>
                </a:p>
              </p:txBody>
            </p:sp>
          </p:grpSp>
          <p:grpSp>
            <p:nvGrpSpPr>
              <p:cNvPr id="1037" name="Group 274"/>
              <p:cNvGrpSpPr>
                <a:grpSpLocks/>
              </p:cNvGrpSpPr>
              <p:nvPr userDrawn="1"/>
            </p:nvGrpSpPr>
            <p:grpSpPr bwMode="auto">
              <a:xfrm>
                <a:off x="2208" y="3840"/>
                <a:ext cx="624" cy="47"/>
                <a:chOff x="624" y="3600"/>
                <a:chExt cx="1056" cy="106"/>
              </a:xfrm>
            </p:grpSpPr>
            <p:sp>
              <p:nvSpPr>
                <p:cNvPr id="1050" name="Rectangle 275"/>
                <p:cNvSpPr>
                  <a:spLocks noChangeArrowheads="1"/>
                </p:cNvSpPr>
                <p:nvPr userDrawn="1"/>
              </p:nvSpPr>
              <p:spPr bwMode="ltGray">
                <a:xfrm>
                  <a:off x="1152" y="3600"/>
                  <a:ext cx="528" cy="106"/>
                </a:xfrm>
                <a:prstGeom prst="rect">
                  <a:avLst/>
                </a:prstGeom>
                <a:solidFill>
                  <a:schemeClr val="accent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fr-FR" sz="3600">
                    <a:solidFill>
                      <a:srgbClr val="8383AD"/>
                    </a:solidFill>
                  </a:endParaRPr>
                </a:p>
              </p:txBody>
            </p:sp>
            <p:sp>
              <p:nvSpPr>
                <p:cNvPr id="1051" name="Rectangle 276"/>
                <p:cNvSpPr>
                  <a:spLocks noChangeArrowheads="1"/>
                </p:cNvSpPr>
                <p:nvPr userDrawn="1"/>
              </p:nvSpPr>
              <p:spPr bwMode="ltGray">
                <a:xfrm>
                  <a:off x="624" y="3600"/>
                  <a:ext cx="528" cy="106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fr-FR" sz="3600">
                    <a:solidFill>
                      <a:srgbClr val="8383AD"/>
                    </a:solidFill>
                  </a:endParaRPr>
                </a:p>
              </p:txBody>
            </p:sp>
          </p:grpSp>
          <p:grpSp>
            <p:nvGrpSpPr>
              <p:cNvPr id="1038" name="Group 277"/>
              <p:cNvGrpSpPr>
                <a:grpSpLocks/>
              </p:cNvGrpSpPr>
              <p:nvPr userDrawn="1"/>
            </p:nvGrpSpPr>
            <p:grpSpPr bwMode="auto">
              <a:xfrm>
                <a:off x="2880" y="3840"/>
                <a:ext cx="624" cy="47"/>
                <a:chOff x="624" y="3706"/>
                <a:chExt cx="1056" cy="106"/>
              </a:xfrm>
            </p:grpSpPr>
            <p:sp>
              <p:nvSpPr>
                <p:cNvPr id="1048" name="Rectangle 278"/>
                <p:cNvSpPr>
                  <a:spLocks noChangeArrowheads="1"/>
                </p:cNvSpPr>
                <p:nvPr userDrawn="1"/>
              </p:nvSpPr>
              <p:spPr bwMode="ltGray">
                <a:xfrm>
                  <a:off x="1152" y="3706"/>
                  <a:ext cx="528" cy="106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fr-FR" sz="3600">
                    <a:solidFill>
                      <a:srgbClr val="8383AD"/>
                    </a:solidFill>
                  </a:endParaRPr>
                </a:p>
              </p:txBody>
            </p:sp>
            <p:sp>
              <p:nvSpPr>
                <p:cNvPr id="1049" name="Rectangle 279"/>
                <p:cNvSpPr>
                  <a:spLocks noChangeArrowheads="1"/>
                </p:cNvSpPr>
                <p:nvPr userDrawn="1"/>
              </p:nvSpPr>
              <p:spPr bwMode="ltGray">
                <a:xfrm>
                  <a:off x="624" y="3706"/>
                  <a:ext cx="528" cy="106"/>
                </a:xfrm>
                <a:prstGeom prst="rect">
                  <a:avLst/>
                </a:pr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fr-FR" sz="3600">
                    <a:solidFill>
                      <a:srgbClr val="8383AD"/>
                    </a:solidFill>
                  </a:endParaRPr>
                </a:p>
              </p:txBody>
            </p:sp>
          </p:grpSp>
          <p:grpSp>
            <p:nvGrpSpPr>
              <p:cNvPr id="1039" name="Group 280"/>
              <p:cNvGrpSpPr>
                <a:grpSpLocks/>
              </p:cNvGrpSpPr>
              <p:nvPr userDrawn="1"/>
            </p:nvGrpSpPr>
            <p:grpSpPr bwMode="auto">
              <a:xfrm>
                <a:off x="3552" y="3840"/>
                <a:ext cx="624" cy="47"/>
                <a:chOff x="624" y="3600"/>
                <a:chExt cx="1056" cy="106"/>
              </a:xfrm>
            </p:grpSpPr>
            <p:sp>
              <p:nvSpPr>
                <p:cNvPr id="1046" name="Rectangle 281"/>
                <p:cNvSpPr>
                  <a:spLocks noChangeArrowheads="1"/>
                </p:cNvSpPr>
                <p:nvPr userDrawn="1"/>
              </p:nvSpPr>
              <p:spPr bwMode="ltGray">
                <a:xfrm>
                  <a:off x="1152" y="3600"/>
                  <a:ext cx="528" cy="106"/>
                </a:xfrm>
                <a:prstGeom prst="rect">
                  <a:avLst/>
                </a:prstGeom>
                <a:solidFill>
                  <a:schemeClr val="accent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fr-FR" sz="3600">
                    <a:solidFill>
                      <a:srgbClr val="8383AD"/>
                    </a:solidFill>
                  </a:endParaRPr>
                </a:p>
              </p:txBody>
            </p:sp>
            <p:sp>
              <p:nvSpPr>
                <p:cNvPr id="1047" name="Rectangle 282"/>
                <p:cNvSpPr>
                  <a:spLocks noChangeArrowheads="1"/>
                </p:cNvSpPr>
                <p:nvPr userDrawn="1"/>
              </p:nvSpPr>
              <p:spPr bwMode="ltGray">
                <a:xfrm>
                  <a:off x="624" y="3600"/>
                  <a:ext cx="528" cy="106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fr-FR" sz="3600">
                    <a:solidFill>
                      <a:srgbClr val="8383AD"/>
                    </a:solidFill>
                  </a:endParaRPr>
                </a:p>
              </p:txBody>
            </p:sp>
          </p:grpSp>
          <p:grpSp>
            <p:nvGrpSpPr>
              <p:cNvPr id="1040" name="Group 283"/>
              <p:cNvGrpSpPr>
                <a:grpSpLocks/>
              </p:cNvGrpSpPr>
              <p:nvPr userDrawn="1"/>
            </p:nvGrpSpPr>
            <p:grpSpPr bwMode="auto">
              <a:xfrm>
                <a:off x="4224" y="3840"/>
                <a:ext cx="624" cy="47"/>
                <a:chOff x="624" y="3706"/>
                <a:chExt cx="1056" cy="106"/>
              </a:xfrm>
            </p:grpSpPr>
            <p:sp>
              <p:nvSpPr>
                <p:cNvPr id="1044" name="Rectangle 284"/>
                <p:cNvSpPr>
                  <a:spLocks noChangeArrowheads="1"/>
                </p:cNvSpPr>
                <p:nvPr userDrawn="1"/>
              </p:nvSpPr>
              <p:spPr bwMode="ltGray">
                <a:xfrm>
                  <a:off x="1152" y="3706"/>
                  <a:ext cx="528" cy="106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fr-FR" sz="3600">
                    <a:solidFill>
                      <a:srgbClr val="8383AD"/>
                    </a:solidFill>
                  </a:endParaRPr>
                </a:p>
              </p:txBody>
            </p:sp>
            <p:sp>
              <p:nvSpPr>
                <p:cNvPr id="1045" name="Rectangle 285"/>
                <p:cNvSpPr>
                  <a:spLocks noChangeArrowheads="1"/>
                </p:cNvSpPr>
                <p:nvPr userDrawn="1"/>
              </p:nvSpPr>
              <p:spPr bwMode="ltGray">
                <a:xfrm>
                  <a:off x="624" y="3706"/>
                  <a:ext cx="528" cy="106"/>
                </a:xfrm>
                <a:prstGeom prst="rect">
                  <a:avLst/>
                </a:pr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fr-FR" sz="3600">
                    <a:solidFill>
                      <a:srgbClr val="8383AD"/>
                    </a:solidFill>
                  </a:endParaRPr>
                </a:p>
              </p:txBody>
            </p:sp>
          </p:grpSp>
          <p:grpSp>
            <p:nvGrpSpPr>
              <p:cNvPr id="1041" name="Group 286"/>
              <p:cNvGrpSpPr>
                <a:grpSpLocks/>
              </p:cNvGrpSpPr>
              <p:nvPr userDrawn="1"/>
            </p:nvGrpSpPr>
            <p:grpSpPr bwMode="auto">
              <a:xfrm>
                <a:off x="4896" y="3840"/>
                <a:ext cx="624" cy="47"/>
                <a:chOff x="624" y="3600"/>
                <a:chExt cx="1056" cy="106"/>
              </a:xfrm>
            </p:grpSpPr>
            <p:sp>
              <p:nvSpPr>
                <p:cNvPr id="1042" name="Rectangle 287"/>
                <p:cNvSpPr>
                  <a:spLocks noChangeArrowheads="1"/>
                </p:cNvSpPr>
                <p:nvPr userDrawn="1"/>
              </p:nvSpPr>
              <p:spPr bwMode="ltGray">
                <a:xfrm>
                  <a:off x="1152" y="3600"/>
                  <a:ext cx="528" cy="106"/>
                </a:xfrm>
                <a:prstGeom prst="rect">
                  <a:avLst/>
                </a:prstGeom>
                <a:solidFill>
                  <a:schemeClr val="accent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fr-FR" sz="3600">
                    <a:solidFill>
                      <a:srgbClr val="8383AD"/>
                    </a:solidFill>
                  </a:endParaRPr>
                </a:p>
              </p:txBody>
            </p:sp>
            <p:sp>
              <p:nvSpPr>
                <p:cNvPr id="1043" name="Rectangle 288"/>
                <p:cNvSpPr>
                  <a:spLocks noChangeArrowheads="1"/>
                </p:cNvSpPr>
                <p:nvPr userDrawn="1"/>
              </p:nvSpPr>
              <p:spPr bwMode="ltGray">
                <a:xfrm>
                  <a:off x="624" y="3600"/>
                  <a:ext cx="528" cy="106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fr-FR" sz="3600">
                    <a:solidFill>
                      <a:srgbClr val="8383AD"/>
                    </a:solidFill>
                  </a:endParaRPr>
                </a:p>
              </p:txBody>
            </p:sp>
          </p:grpSp>
        </p:grpSp>
      </p:grp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Cliquez pour modifier le style du titre du masque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Cliquez pour modifier les styles du texte du masque</a:t>
            </a:r>
          </a:p>
          <a:p>
            <a:pPr lvl="1"/>
            <a:r>
              <a:rPr lang="fr-FR" altLang="fr-FR"/>
              <a:t>Deuxième niveau</a:t>
            </a:r>
          </a:p>
          <a:p>
            <a:pPr lvl="2"/>
            <a:r>
              <a:rPr lang="fr-FR" altLang="fr-FR"/>
              <a:t>Troisième niveau</a:t>
            </a:r>
          </a:p>
          <a:p>
            <a:pPr lvl="3"/>
            <a:r>
              <a:rPr lang="fr-FR" altLang="fr-FR"/>
              <a:t>Quatrième niveau</a:t>
            </a:r>
          </a:p>
          <a:p>
            <a:pPr lvl="4"/>
            <a:r>
              <a:rPr lang="fr-FR" altLang="fr-FR"/>
              <a:t>Cinquième niveau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1722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chemeClr val="tx2"/>
                </a:solidFill>
                <a:latin typeface="Arial Narrow" panose="020B060602020203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fr-FR">
              <a:solidFill>
                <a:srgbClr val="404176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172200"/>
            <a:ext cx="3860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chemeClr val="tx2"/>
                </a:solidFill>
                <a:latin typeface="Arial Narrow" panose="020B060602020203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fr-FR">
              <a:solidFill>
                <a:srgbClr val="404176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508067" y="6565900"/>
            <a:ext cx="2540000" cy="247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chemeClr val="tx2"/>
                </a:solidFill>
                <a:latin typeface="Arial Narrow" panose="020B060602020203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CC4DF3F-0409-4C12-B3D2-56DB5690B082}" type="slidenum">
              <a:rPr lang="fr-FR">
                <a:solidFill>
                  <a:srgbClr val="404176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‹N°›</a:t>
            </a:fld>
            <a:endParaRPr lang="fr-FR">
              <a:solidFill>
                <a:srgbClr val="40417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84443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8" r:id="rId5"/>
    <p:sldLayoutId id="2147483699" r:id="rId6"/>
    <p:sldLayoutId id="2147483700" r:id="rId7"/>
    <p:sldLayoutId id="2147483701" r:id="rId8"/>
    <p:sldLayoutId id="2147483702" r:id="rId9"/>
    <p:sldLayoutId id="2147483703" r:id="rId10"/>
    <p:sldLayoutId id="2147483704" r:id="rId11"/>
    <p:sldLayoutId id="2147483705" r:id="rId12"/>
    <p:sldLayoutId id="2147483706" r:id="rId13"/>
    <p:sldLayoutId id="2147483707" r:id="rId14"/>
    <p:sldLayoutId id="2147483708" r:id="rId15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000048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48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48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48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48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000048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000048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000048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000048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80000"/>
        <a:buBlip>
          <a:blip r:embed="rId17"/>
        </a:buBlip>
        <a:defRPr sz="3200" kern="1200">
          <a:solidFill>
            <a:srgbClr val="00006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l"/>
        <a:defRPr sz="2800" kern="1200">
          <a:solidFill>
            <a:srgbClr val="000068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Wingdings" panose="05000000000000000000" pitchFamily="2" charset="2"/>
        <a:buChar char="l"/>
        <a:defRPr sz="2400" kern="1200">
          <a:solidFill>
            <a:srgbClr val="000068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anose="05000000000000000000" pitchFamily="2" charset="2"/>
        <a:buChar char="l"/>
        <a:defRPr sz="2000" kern="1200">
          <a:solidFill>
            <a:srgbClr val="000068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 kern="1200">
          <a:solidFill>
            <a:srgbClr val="000068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91"/>
          <p:cNvGrpSpPr>
            <a:grpSpLocks/>
          </p:cNvGrpSpPr>
          <p:nvPr/>
        </p:nvGrpSpPr>
        <p:grpSpPr bwMode="auto">
          <a:xfrm>
            <a:off x="287867" y="76200"/>
            <a:ext cx="11582400" cy="6781800"/>
            <a:chOff x="136" y="48"/>
            <a:chExt cx="5472" cy="4272"/>
          </a:xfrm>
        </p:grpSpPr>
        <p:grpSp>
          <p:nvGrpSpPr>
            <p:cNvPr id="1032" name="Group 201"/>
            <p:cNvGrpSpPr>
              <a:grpSpLocks/>
            </p:cNvGrpSpPr>
            <p:nvPr userDrawn="1"/>
          </p:nvGrpSpPr>
          <p:grpSpPr bwMode="auto">
            <a:xfrm>
              <a:off x="136" y="48"/>
              <a:ext cx="5472" cy="212"/>
              <a:chOff x="136" y="48"/>
              <a:chExt cx="5472" cy="212"/>
            </a:xfrm>
          </p:grpSpPr>
          <p:grpSp>
            <p:nvGrpSpPr>
              <p:cNvPr id="1058" name="Group 202"/>
              <p:cNvGrpSpPr>
                <a:grpSpLocks/>
              </p:cNvGrpSpPr>
              <p:nvPr/>
            </p:nvGrpSpPr>
            <p:grpSpPr bwMode="auto">
              <a:xfrm>
                <a:off x="136" y="48"/>
                <a:ext cx="1056" cy="212"/>
                <a:chOff x="2544" y="2160"/>
                <a:chExt cx="1920" cy="384"/>
              </a:xfrm>
            </p:grpSpPr>
            <p:sp>
              <p:nvSpPr>
                <p:cNvPr id="1083" name="Rectangle 203"/>
                <p:cNvSpPr>
                  <a:spLocks noChangeArrowheads="1"/>
                </p:cNvSpPr>
                <p:nvPr/>
              </p:nvSpPr>
              <p:spPr bwMode="auto">
                <a:xfrm>
                  <a:off x="3504" y="2160"/>
                  <a:ext cx="960" cy="192"/>
                </a:xfrm>
                <a:prstGeom prst="rect">
                  <a:avLst/>
                </a:prstGeom>
                <a:solidFill>
                  <a:schemeClr val="accent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fr-FR" sz="3600">
                    <a:solidFill>
                      <a:srgbClr val="8383AD"/>
                    </a:solidFill>
                  </a:endParaRPr>
                </a:p>
              </p:txBody>
            </p:sp>
            <p:sp>
              <p:nvSpPr>
                <p:cNvPr id="1084" name="Rectangle 204"/>
                <p:cNvSpPr>
                  <a:spLocks noChangeArrowheads="1"/>
                </p:cNvSpPr>
                <p:nvPr/>
              </p:nvSpPr>
              <p:spPr bwMode="auto">
                <a:xfrm>
                  <a:off x="3504" y="2352"/>
                  <a:ext cx="960" cy="192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fr-FR" sz="3600">
                    <a:solidFill>
                      <a:srgbClr val="8383AD"/>
                    </a:solidFill>
                  </a:endParaRPr>
                </a:p>
              </p:txBody>
            </p:sp>
            <p:sp>
              <p:nvSpPr>
                <p:cNvPr id="1085" name="Rectangle 205"/>
                <p:cNvSpPr>
                  <a:spLocks noChangeArrowheads="1"/>
                </p:cNvSpPr>
                <p:nvPr/>
              </p:nvSpPr>
              <p:spPr bwMode="auto">
                <a:xfrm>
                  <a:off x="2544" y="2352"/>
                  <a:ext cx="960" cy="192"/>
                </a:xfrm>
                <a:prstGeom prst="rect">
                  <a:avLst/>
                </a:pr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fr-FR" sz="3600">
                    <a:solidFill>
                      <a:srgbClr val="8383AD"/>
                    </a:solidFill>
                  </a:endParaRPr>
                </a:p>
              </p:txBody>
            </p:sp>
            <p:sp>
              <p:nvSpPr>
                <p:cNvPr id="1086" name="Rectangle 206"/>
                <p:cNvSpPr>
                  <a:spLocks noChangeArrowheads="1"/>
                </p:cNvSpPr>
                <p:nvPr/>
              </p:nvSpPr>
              <p:spPr bwMode="auto">
                <a:xfrm>
                  <a:off x="2544" y="2160"/>
                  <a:ext cx="960" cy="192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fr-FR" sz="3600">
                    <a:solidFill>
                      <a:srgbClr val="8383AD"/>
                    </a:solidFill>
                  </a:endParaRPr>
                </a:p>
              </p:txBody>
            </p:sp>
            <p:sp>
              <p:nvSpPr>
                <p:cNvPr id="1087" name="Rectangle 207"/>
                <p:cNvSpPr>
                  <a:spLocks noChangeArrowheads="1"/>
                </p:cNvSpPr>
                <p:nvPr/>
              </p:nvSpPr>
              <p:spPr bwMode="auto">
                <a:xfrm>
                  <a:off x="2640" y="2256"/>
                  <a:ext cx="1727" cy="192"/>
                </a:xfrm>
                <a:prstGeom prst="rect">
                  <a:avLst/>
                </a:prstGeom>
                <a:solidFill>
                  <a:schemeClr val="bg1">
                    <a:alpha val="50195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fr-FR" sz="3600">
                    <a:solidFill>
                      <a:srgbClr val="8383AD"/>
                    </a:solidFill>
                  </a:endParaRPr>
                </a:p>
              </p:txBody>
            </p:sp>
          </p:grpSp>
          <p:grpSp>
            <p:nvGrpSpPr>
              <p:cNvPr id="1059" name="Group 208"/>
              <p:cNvGrpSpPr>
                <a:grpSpLocks/>
              </p:cNvGrpSpPr>
              <p:nvPr/>
            </p:nvGrpSpPr>
            <p:grpSpPr bwMode="auto">
              <a:xfrm>
                <a:off x="1240" y="48"/>
                <a:ext cx="1056" cy="212"/>
                <a:chOff x="2544" y="2160"/>
                <a:chExt cx="1920" cy="384"/>
              </a:xfrm>
            </p:grpSpPr>
            <p:sp>
              <p:nvSpPr>
                <p:cNvPr id="1078" name="Rectangle 209"/>
                <p:cNvSpPr>
                  <a:spLocks noChangeArrowheads="1"/>
                </p:cNvSpPr>
                <p:nvPr/>
              </p:nvSpPr>
              <p:spPr bwMode="auto">
                <a:xfrm>
                  <a:off x="3504" y="2160"/>
                  <a:ext cx="960" cy="192"/>
                </a:xfrm>
                <a:prstGeom prst="rect">
                  <a:avLst/>
                </a:prstGeom>
                <a:solidFill>
                  <a:schemeClr val="accent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fr-FR" sz="3600">
                    <a:solidFill>
                      <a:srgbClr val="8383AD"/>
                    </a:solidFill>
                  </a:endParaRPr>
                </a:p>
              </p:txBody>
            </p:sp>
            <p:sp>
              <p:nvSpPr>
                <p:cNvPr id="1079" name="Rectangle 210"/>
                <p:cNvSpPr>
                  <a:spLocks noChangeArrowheads="1"/>
                </p:cNvSpPr>
                <p:nvPr/>
              </p:nvSpPr>
              <p:spPr bwMode="auto">
                <a:xfrm>
                  <a:off x="3504" y="2352"/>
                  <a:ext cx="960" cy="192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fr-FR" sz="3600">
                    <a:solidFill>
                      <a:srgbClr val="8383AD"/>
                    </a:solidFill>
                  </a:endParaRPr>
                </a:p>
              </p:txBody>
            </p:sp>
            <p:sp>
              <p:nvSpPr>
                <p:cNvPr id="1080" name="Rectangle 211"/>
                <p:cNvSpPr>
                  <a:spLocks noChangeArrowheads="1"/>
                </p:cNvSpPr>
                <p:nvPr/>
              </p:nvSpPr>
              <p:spPr bwMode="auto">
                <a:xfrm>
                  <a:off x="2544" y="2352"/>
                  <a:ext cx="960" cy="192"/>
                </a:xfrm>
                <a:prstGeom prst="rect">
                  <a:avLst/>
                </a:pr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fr-FR" sz="3600">
                    <a:solidFill>
                      <a:srgbClr val="8383AD"/>
                    </a:solidFill>
                  </a:endParaRPr>
                </a:p>
              </p:txBody>
            </p:sp>
            <p:sp>
              <p:nvSpPr>
                <p:cNvPr id="1081" name="Rectangle 212"/>
                <p:cNvSpPr>
                  <a:spLocks noChangeArrowheads="1"/>
                </p:cNvSpPr>
                <p:nvPr/>
              </p:nvSpPr>
              <p:spPr bwMode="auto">
                <a:xfrm>
                  <a:off x="2544" y="2160"/>
                  <a:ext cx="960" cy="192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fr-FR" sz="3600">
                    <a:solidFill>
                      <a:srgbClr val="8383AD"/>
                    </a:solidFill>
                  </a:endParaRPr>
                </a:p>
              </p:txBody>
            </p:sp>
            <p:sp>
              <p:nvSpPr>
                <p:cNvPr id="1082" name="Rectangle 213"/>
                <p:cNvSpPr>
                  <a:spLocks noChangeArrowheads="1"/>
                </p:cNvSpPr>
                <p:nvPr/>
              </p:nvSpPr>
              <p:spPr bwMode="auto">
                <a:xfrm>
                  <a:off x="2640" y="2256"/>
                  <a:ext cx="1727" cy="192"/>
                </a:xfrm>
                <a:prstGeom prst="rect">
                  <a:avLst/>
                </a:prstGeom>
                <a:solidFill>
                  <a:schemeClr val="bg1">
                    <a:alpha val="50195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fr-FR" sz="3600">
                    <a:solidFill>
                      <a:srgbClr val="8383AD"/>
                    </a:solidFill>
                  </a:endParaRPr>
                </a:p>
              </p:txBody>
            </p:sp>
          </p:grpSp>
          <p:grpSp>
            <p:nvGrpSpPr>
              <p:cNvPr id="1060" name="Group 214"/>
              <p:cNvGrpSpPr>
                <a:grpSpLocks/>
              </p:cNvGrpSpPr>
              <p:nvPr/>
            </p:nvGrpSpPr>
            <p:grpSpPr bwMode="auto">
              <a:xfrm>
                <a:off x="2344" y="48"/>
                <a:ext cx="1056" cy="212"/>
                <a:chOff x="2544" y="2160"/>
                <a:chExt cx="1920" cy="384"/>
              </a:xfrm>
            </p:grpSpPr>
            <p:sp>
              <p:nvSpPr>
                <p:cNvPr id="1073" name="Rectangle 215"/>
                <p:cNvSpPr>
                  <a:spLocks noChangeArrowheads="1"/>
                </p:cNvSpPr>
                <p:nvPr/>
              </p:nvSpPr>
              <p:spPr bwMode="auto">
                <a:xfrm>
                  <a:off x="3504" y="2160"/>
                  <a:ext cx="960" cy="192"/>
                </a:xfrm>
                <a:prstGeom prst="rect">
                  <a:avLst/>
                </a:prstGeom>
                <a:solidFill>
                  <a:schemeClr val="accent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fr-FR" sz="3600">
                    <a:solidFill>
                      <a:srgbClr val="8383AD"/>
                    </a:solidFill>
                  </a:endParaRPr>
                </a:p>
              </p:txBody>
            </p:sp>
            <p:sp>
              <p:nvSpPr>
                <p:cNvPr id="1074" name="Rectangle 216"/>
                <p:cNvSpPr>
                  <a:spLocks noChangeArrowheads="1"/>
                </p:cNvSpPr>
                <p:nvPr/>
              </p:nvSpPr>
              <p:spPr bwMode="auto">
                <a:xfrm>
                  <a:off x="3504" y="2352"/>
                  <a:ext cx="960" cy="192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fr-FR" sz="3600">
                    <a:solidFill>
                      <a:srgbClr val="8383AD"/>
                    </a:solidFill>
                  </a:endParaRPr>
                </a:p>
              </p:txBody>
            </p:sp>
            <p:sp>
              <p:nvSpPr>
                <p:cNvPr id="1075" name="Rectangle 217"/>
                <p:cNvSpPr>
                  <a:spLocks noChangeArrowheads="1"/>
                </p:cNvSpPr>
                <p:nvPr/>
              </p:nvSpPr>
              <p:spPr bwMode="auto">
                <a:xfrm>
                  <a:off x="2544" y="2352"/>
                  <a:ext cx="960" cy="192"/>
                </a:xfrm>
                <a:prstGeom prst="rect">
                  <a:avLst/>
                </a:pr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fr-FR" sz="3600">
                    <a:solidFill>
                      <a:srgbClr val="8383AD"/>
                    </a:solidFill>
                  </a:endParaRPr>
                </a:p>
              </p:txBody>
            </p:sp>
            <p:sp>
              <p:nvSpPr>
                <p:cNvPr id="1076" name="Rectangle 218"/>
                <p:cNvSpPr>
                  <a:spLocks noChangeArrowheads="1"/>
                </p:cNvSpPr>
                <p:nvPr/>
              </p:nvSpPr>
              <p:spPr bwMode="auto">
                <a:xfrm>
                  <a:off x="2544" y="2160"/>
                  <a:ext cx="960" cy="192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fr-FR" sz="3600">
                    <a:solidFill>
                      <a:srgbClr val="8383AD"/>
                    </a:solidFill>
                  </a:endParaRPr>
                </a:p>
              </p:txBody>
            </p:sp>
            <p:sp>
              <p:nvSpPr>
                <p:cNvPr id="1077" name="Rectangle 219"/>
                <p:cNvSpPr>
                  <a:spLocks noChangeArrowheads="1"/>
                </p:cNvSpPr>
                <p:nvPr/>
              </p:nvSpPr>
              <p:spPr bwMode="auto">
                <a:xfrm>
                  <a:off x="2640" y="2256"/>
                  <a:ext cx="1727" cy="192"/>
                </a:xfrm>
                <a:prstGeom prst="rect">
                  <a:avLst/>
                </a:prstGeom>
                <a:solidFill>
                  <a:schemeClr val="bg1">
                    <a:alpha val="50195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fr-FR" sz="3600">
                    <a:solidFill>
                      <a:srgbClr val="8383AD"/>
                    </a:solidFill>
                  </a:endParaRPr>
                </a:p>
              </p:txBody>
            </p:sp>
          </p:grpSp>
          <p:grpSp>
            <p:nvGrpSpPr>
              <p:cNvPr id="1061" name="Group 220"/>
              <p:cNvGrpSpPr>
                <a:grpSpLocks/>
              </p:cNvGrpSpPr>
              <p:nvPr/>
            </p:nvGrpSpPr>
            <p:grpSpPr bwMode="auto">
              <a:xfrm>
                <a:off x="3448" y="48"/>
                <a:ext cx="1056" cy="212"/>
                <a:chOff x="2544" y="2160"/>
                <a:chExt cx="1920" cy="384"/>
              </a:xfrm>
            </p:grpSpPr>
            <p:sp>
              <p:nvSpPr>
                <p:cNvPr id="1068" name="Rectangle 221"/>
                <p:cNvSpPr>
                  <a:spLocks noChangeArrowheads="1"/>
                </p:cNvSpPr>
                <p:nvPr/>
              </p:nvSpPr>
              <p:spPr bwMode="auto">
                <a:xfrm>
                  <a:off x="3504" y="2160"/>
                  <a:ext cx="960" cy="192"/>
                </a:xfrm>
                <a:prstGeom prst="rect">
                  <a:avLst/>
                </a:prstGeom>
                <a:solidFill>
                  <a:schemeClr val="accent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fr-FR" sz="3600">
                    <a:solidFill>
                      <a:srgbClr val="8383AD"/>
                    </a:solidFill>
                  </a:endParaRPr>
                </a:p>
              </p:txBody>
            </p:sp>
            <p:sp>
              <p:nvSpPr>
                <p:cNvPr id="1069" name="Rectangle 222"/>
                <p:cNvSpPr>
                  <a:spLocks noChangeArrowheads="1"/>
                </p:cNvSpPr>
                <p:nvPr/>
              </p:nvSpPr>
              <p:spPr bwMode="auto">
                <a:xfrm>
                  <a:off x="3504" y="2352"/>
                  <a:ext cx="960" cy="192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fr-FR" sz="3600">
                    <a:solidFill>
                      <a:srgbClr val="8383AD"/>
                    </a:solidFill>
                  </a:endParaRPr>
                </a:p>
              </p:txBody>
            </p:sp>
            <p:sp>
              <p:nvSpPr>
                <p:cNvPr id="1070" name="Rectangle 223"/>
                <p:cNvSpPr>
                  <a:spLocks noChangeArrowheads="1"/>
                </p:cNvSpPr>
                <p:nvPr/>
              </p:nvSpPr>
              <p:spPr bwMode="auto">
                <a:xfrm>
                  <a:off x="2544" y="2352"/>
                  <a:ext cx="960" cy="192"/>
                </a:xfrm>
                <a:prstGeom prst="rect">
                  <a:avLst/>
                </a:pr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fr-FR" sz="3600">
                    <a:solidFill>
                      <a:srgbClr val="8383AD"/>
                    </a:solidFill>
                  </a:endParaRPr>
                </a:p>
              </p:txBody>
            </p:sp>
            <p:sp>
              <p:nvSpPr>
                <p:cNvPr id="1071" name="Rectangle 224"/>
                <p:cNvSpPr>
                  <a:spLocks noChangeArrowheads="1"/>
                </p:cNvSpPr>
                <p:nvPr/>
              </p:nvSpPr>
              <p:spPr bwMode="auto">
                <a:xfrm>
                  <a:off x="2544" y="2160"/>
                  <a:ext cx="960" cy="192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fr-FR" sz="3600">
                    <a:solidFill>
                      <a:srgbClr val="8383AD"/>
                    </a:solidFill>
                  </a:endParaRPr>
                </a:p>
              </p:txBody>
            </p:sp>
            <p:sp>
              <p:nvSpPr>
                <p:cNvPr id="1072" name="Rectangle 225"/>
                <p:cNvSpPr>
                  <a:spLocks noChangeArrowheads="1"/>
                </p:cNvSpPr>
                <p:nvPr/>
              </p:nvSpPr>
              <p:spPr bwMode="auto">
                <a:xfrm>
                  <a:off x="2640" y="2256"/>
                  <a:ext cx="1727" cy="192"/>
                </a:xfrm>
                <a:prstGeom prst="rect">
                  <a:avLst/>
                </a:prstGeom>
                <a:solidFill>
                  <a:schemeClr val="bg1">
                    <a:alpha val="50195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fr-FR" sz="3600">
                    <a:solidFill>
                      <a:srgbClr val="8383AD"/>
                    </a:solidFill>
                  </a:endParaRPr>
                </a:p>
              </p:txBody>
            </p:sp>
          </p:grpSp>
          <p:grpSp>
            <p:nvGrpSpPr>
              <p:cNvPr id="1062" name="Group 226"/>
              <p:cNvGrpSpPr>
                <a:grpSpLocks/>
              </p:cNvGrpSpPr>
              <p:nvPr/>
            </p:nvGrpSpPr>
            <p:grpSpPr bwMode="auto">
              <a:xfrm>
                <a:off x="4552" y="48"/>
                <a:ext cx="1056" cy="212"/>
                <a:chOff x="2544" y="2160"/>
                <a:chExt cx="1920" cy="384"/>
              </a:xfrm>
            </p:grpSpPr>
            <p:sp>
              <p:nvSpPr>
                <p:cNvPr id="1063" name="Rectangle 227"/>
                <p:cNvSpPr>
                  <a:spLocks noChangeArrowheads="1"/>
                </p:cNvSpPr>
                <p:nvPr/>
              </p:nvSpPr>
              <p:spPr bwMode="auto">
                <a:xfrm>
                  <a:off x="3504" y="2160"/>
                  <a:ext cx="960" cy="192"/>
                </a:xfrm>
                <a:prstGeom prst="rect">
                  <a:avLst/>
                </a:prstGeom>
                <a:solidFill>
                  <a:schemeClr val="accent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fr-FR" sz="3600">
                    <a:solidFill>
                      <a:srgbClr val="8383AD"/>
                    </a:solidFill>
                  </a:endParaRPr>
                </a:p>
              </p:txBody>
            </p:sp>
            <p:sp>
              <p:nvSpPr>
                <p:cNvPr id="1064" name="Rectangle 228"/>
                <p:cNvSpPr>
                  <a:spLocks noChangeArrowheads="1"/>
                </p:cNvSpPr>
                <p:nvPr/>
              </p:nvSpPr>
              <p:spPr bwMode="auto">
                <a:xfrm>
                  <a:off x="3504" y="2352"/>
                  <a:ext cx="960" cy="192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fr-FR" sz="3600">
                    <a:solidFill>
                      <a:srgbClr val="8383AD"/>
                    </a:solidFill>
                  </a:endParaRPr>
                </a:p>
              </p:txBody>
            </p:sp>
            <p:sp>
              <p:nvSpPr>
                <p:cNvPr id="1065" name="Rectangle 229"/>
                <p:cNvSpPr>
                  <a:spLocks noChangeArrowheads="1"/>
                </p:cNvSpPr>
                <p:nvPr/>
              </p:nvSpPr>
              <p:spPr bwMode="auto">
                <a:xfrm>
                  <a:off x="2544" y="2352"/>
                  <a:ext cx="960" cy="192"/>
                </a:xfrm>
                <a:prstGeom prst="rect">
                  <a:avLst/>
                </a:pr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fr-FR" sz="3600">
                    <a:solidFill>
                      <a:srgbClr val="8383AD"/>
                    </a:solidFill>
                  </a:endParaRPr>
                </a:p>
              </p:txBody>
            </p:sp>
            <p:sp>
              <p:nvSpPr>
                <p:cNvPr id="1066" name="Rectangle 230"/>
                <p:cNvSpPr>
                  <a:spLocks noChangeArrowheads="1"/>
                </p:cNvSpPr>
                <p:nvPr/>
              </p:nvSpPr>
              <p:spPr bwMode="auto">
                <a:xfrm>
                  <a:off x="2544" y="2160"/>
                  <a:ext cx="960" cy="192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fr-FR" sz="3600">
                    <a:solidFill>
                      <a:srgbClr val="8383AD"/>
                    </a:solidFill>
                  </a:endParaRPr>
                </a:p>
              </p:txBody>
            </p:sp>
            <p:sp>
              <p:nvSpPr>
                <p:cNvPr id="1067" name="Rectangle 231"/>
                <p:cNvSpPr>
                  <a:spLocks noChangeArrowheads="1"/>
                </p:cNvSpPr>
                <p:nvPr/>
              </p:nvSpPr>
              <p:spPr bwMode="auto">
                <a:xfrm>
                  <a:off x="2640" y="2256"/>
                  <a:ext cx="1727" cy="192"/>
                </a:xfrm>
                <a:prstGeom prst="rect">
                  <a:avLst/>
                </a:prstGeom>
                <a:solidFill>
                  <a:schemeClr val="bg1">
                    <a:alpha val="50195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fr-FR" sz="3600">
                    <a:solidFill>
                      <a:srgbClr val="8383AD"/>
                    </a:solidFill>
                  </a:endParaRPr>
                </a:p>
              </p:txBody>
            </p:sp>
          </p:grpSp>
        </p:grpSp>
        <p:grpSp>
          <p:nvGrpSpPr>
            <p:cNvPr id="1033" name="Group 289"/>
            <p:cNvGrpSpPr>
              <a:grpSpLocks/>
            </p:cNvGrpSpPr>
            <p:nvPr userDrawn="1"/>
          </p:nvGrpSpPr>
          <p:grpSpPr bwMode="auto">
            <a:xfrm>
              <a:off x="192" y="4273"/>
              <a:ext cx="5328" cy="47"/>
              <a:chOff x="192" y="3840"/>
              <a:chExt cx="5328" cy="47"/>
            </a:xfrm>
          </p:grpSpPr>
          <p:grpSp>
            <p:nvGrpSpPr>
              <p:cNvPr id="1034" name="Group 265"/>
              <p:cNvGrpSpPr>
                <a:grpSpLocks/>
              </p:cNvGrpSpPr>
              <p:nvPr userDrawn="1"/>
            </p:nvGrpSpPr>
            <p:grpSpPr bwMode="auto">
              <a:xfrm>
                <a:off x="192" y="3840"/>
                <a:ext cx="624" cy="47"/>
                <a:chOff x="624" y="3706"/>
                <a:chExt cx="1056" cy="106"/>
              </a:xfrm>
            </p:grpSpPr>
            <p:sp>
              <p:nvSpPr>
                <p:cNvPr id="1056" name="Rectangle 266"/>
                <p:cNvSpPr>
                  <a:spLocks noChangeArrowheads="1"/>
                </p:cNvSpPr>
                <p:nvPr userDrawn="1"/>
              </p:nvSpPr>
              <p:spPr bwMode="ltGray">
                <a:xfrm>
                  <a:off x="1152" y="3706"/>
                  <a:ext cx="528" cy="106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fr-FR" sz="3600">
                    <a:solidFill>
                      <a:srgbClr val="8383AD"/>
                    </a:solidFill>
                  </a:endParaRPr>
                </a:p>
              </p:txBody>
            </p:sp>
            <p:sp>
              <p:nvSpPr>
                <p:cNvPr id="1057" name="Rectangle 267"/>
                <p:cNvSpPr>
                  <a:spLocks noChangeArrowheads="1"/>
                </p:cNvSpPr>
                <p:nvPr userDrawn="1"/>
              </p:nvSpPr>
              <p:spPr bwMode="ltGray">
                <a:xfrm>
                  <a:off x="624" y="3706"/>
                  <a:ext cx="528" cy="106"/>
                </a:xfrm>
                <a:prstGeom prst="rect">
                  <a:avLst/>
                </a:pr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fr-FR" sz="3600">
                    <a:solidFill>
                      <a:srgbClr val="8383AD"/>
                    </a:solidFill>
                  </a:endParaRPr>
                </a:p>
              </p:txBody>
            </p:sp>
          </p:grpSp>
          <p:grpSp>
            <p:nvGrpSpPr>
              <p:cNvPr id="1035" name="Group 268"/>
              <p:cNvGrpSpPr>
                <a:grpSpLocks/>
              </p:cNvGrpSpPr>
              <p:nvPr userDrawn="1"/>
            </p:nvGrpSpPr>
            <p:grpSpPr bwMode="auto">
              <a:xfrm>
                <a:off x="864" y="3840"/>
                <a:ext cx="624" cy="47"/>
                <a:chOff x="624" y="3600"/>
                <a:chExt cx="1056" cy="106"/>
              </a:xfrm>
            </p:grpSpPr>
            <p:sp>
              <p:nvSpPr>
                <p:cNvPr id="1054" name="Rectangle 269"/>
                <p:cNvSpPr>
                  <a:spLocks noChangeArrowheads="1"/>
                </p:cNvSpPr>
                <p:nvPr userDrawn="1"/>
              </p:nvSpPr>
              <p:spPr bwMode="ltGray">
                <a:xfrm>
                  <a:off x="1152" y="3600"/>
                  <a:ext cx="528" cy="106"/>
                </a:xfrm>
                <a:prstGeom prst="rect">
                  <a:avLst/>
                </a:prstGeom>
                <a:solidFill>
                  <a:schemeClr val="accent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fr-FR" sz="3600">
                    <a:solidFill>
                      <a:srgbClr val="8383AD"/>
                    </a:solidFill>
                  </a:endParaRPr>
                </a:p>
              </p:txBody>
            </p:sp>
            <p:sp>
              <p:nvSpPr>
                <p:cNvPr id="1055" name="Rectangle 270"/>
                <p:cNvSpPr>
                  <a:spLocks noChangeArrowheads="1"/>
                </p:cNvSpPr>
                <p:nvPr userDrawn="1"/>
              </p:nvSpPr>
              <p:spPr bwMode="ltGray">
                <a:xfrm>
                  <a:off x="624" y="3600"/>
                  <a:ext cx="528" cy="106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fr-FR" sz="3600">
                    <a:solidFill>
                      <a:srgbClr val="8383AD"/>
                    </a:solidFill>
                  </a:endParaRPr>
                </a:p>
              </p:txBody>
            </p:sp>
          </p:grpSp>
          <p:grpSp>
            <p:nvGrpSpPr>
              <p:cNvPr id="1036" name="Group 271"/>
              <p:cNvGrpSpPr>
                <a:grpSpLocks/>
              </p:cNvGrpSpPr>
              <p:nvPr userDrawn="1"/>
            </p:nvGrpSpPr>
            <p:grpSpPr bwMode="auto">
              <a:xfrm>
                <a:off x="1536" y="3840"/>
                <a:ext cx="624" cy="47"/>
                <a:chOff x="624" y="3706"/>
                <a:chExt cx="1056" cy="106"/>
              </a:xfrm>
            </p:grpSpPr>
            <p:sp>
              <p:nvSpPr>
                <p:cNvPr id="1052" name="Rectangle 272"/>
                <p:cNvSpPr>
                  <a:spLocks noChangeArrowheads="1"/>
                </p:cNvSpPr>
                <p:nvPr userDrawn="1"/>
              </p:nvSpPr>
              <p:spPr bwMode="ltGray">
                <a:xfrm>
                  <a:off x="1152" y="3706"/>
                  <a:ext cx="528" cy="106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fr-FR" sz="3600">
                    <a:solidFill>
                      <a:srgbClr val="8383AD"/>
                    </a:solidFill>
                  </a:endParaRPr>
                </a:p>
              </p:txBody>
            </p:sp>
            <p:sp>
              <p:nvSpPr>
                <p:cNvPr id="1053" name="Rectangle 273"/>
                <p:cNvSpPr>
                  <a:spLocks noChangeArrowheads="1"/>
                </p:cNvSpPr>
                <p:nvPr userDrawn="1"/>
              </p:nvSpPr>
              <p:spPr bwMode="ltGray">
                <a:xfrm>
                  <a:off x="624" y="3706"/>
                  <a:ext cx="528" cy="106"/>
                </a:xfrm>
                <a:prstGeom prst="rect">
                  <a:avLst/>
                </a:pr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fr-FR" sz="3600">
                    <a:solidFill>
                      <a:srgbClr val="8383AD"/>
                    </a:solidFill>
                  </a:endParaRPr>
                </a:p>
              </p:txBody>
            </p:sp>
          </p:grpSp>
          <p:grpSp>
            <p:nvGrpSpPr>
              <p:cNvPr id="1037" name="Group 274"/>
              <p:cNvGrpSpPr>
                <a:grpSpLocks/>
              </p:cNvGrpSpPr>
              <p:nvPr userDrawn="1"/>
            </p:nvGrpSpPr>
            <p:grpSpPr bwMode="auto">
              <a:xfrm>
                <a:off x="2208" y="3840"/>
                <a:ext cx="624" cy="47"/>
                <a:chOff x="624" y="3600"/>
                <a:chExt cx="1056" cy="106"/>
              </a:xfrm>
            </p:grpSpPr>
            <p:sp>
              <p:nvSpPr>
                <p:cNvPr id="1050" name="Rectangle 275"/>
                <p:cNvSpPr>
                  <a:spLocks noChangeArrowheads="1"/>
                </p:cNvSpPr>
                <p:nvPr userDrawn="1"/>
              </p:nvSpPr>
              <p:spPr bwMode="ltGray">
                <a:xfrm>
                  <a:off x="1152" y="3600"/>
                  <a:ext cx="528" cy="106"/>
                </a:xfrm>
                <a:prstGeom prst="rect">
                  <a:avLst/>
                </a:prstGeom>
                <a:solidFill>
                  <a:schemeClr val="accent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fr-FR" sz="3600">
                    <a:solidFill>
                      <a:srgbClr val="8383AD"/>
                    </a:solidFill>
                  </a:endParaRPr>
                </a:p>
              </p:txBody>
            </p:sp>
            <p:sp>
              <p:nvSpPr>
                <p:cNvPr id="1051" name="Rectangle 276"/>
                <p:cNvSpPr>
                  <a:spLocks noChangeArrowheads="1"/>
                </p:cNvSpPr>
                <p:nvPr userDrawn="1"/>
              </p:nvSpPr>
              <p:spPr bwMode="ltGray">
                <a:xfrm>
                  <a:off x="624" y="3600"/>
                  <a:ext cx="528" cy="106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fr-FR" sz="3600">
                    <a:solidFill>
                      <a:srgbClr val="8383AD"/>
                    </a:solidFill>
                  </a:endParaRPr>
                </a:p>
              </p:txBody>
            </p:sp>
          </p:grpSp>
          <p:grpSp>
            <p:nvGrpSpPr>
              <p:cNvPr id="1038" name="Group 277"/>
              <p:cNvGrpSpPr>
                <a:grpSpLocks/>
              </p:cNvGrpSpPr>
              <p:nvPr userDrawn="1"/>
            </p:nvGrpSpPr>
            <p:grpSpPr bwMode="auto">
              <a:xfrm>
                <a:off x="2880" y="3840"/>
                <a:ext cx="624" cy="47"/>
                <a:chOff x="624" y="3706"/>
                <a:chExt cx="1056" cy="106"/>
              </a:xfrm>
            </p:grpSpPr>
            <p:sp>
              <p:nvSpPr>
                <p:cNvPr id="1048" name="Rectangle 278"/>
                <p:cNvSpPr>
                  <a:spLocks noChangeArrowheads="1"/>
                </p:cNvSpPr>
                <p:nvPr userDrawn="1"/>
              </p:nvSpPr>
              <p:spPr bwMode="ltGray">
                <a:xfrm>
                  <a:off x="1152" y="3706"/>
                  <a:ext cx="528" cy="106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fr-FR" sz="3600">
                    <a:solidFill>
                      <a:srgbClr val="8383AD"/>
                    </a:solidFill>
                  </a:endParaRPr>
                </a:p>
              </p:txBody>
            </p:sp>
            <p:sp>
              <p:nvSpPr>
                <p:cNvPr id="1049" name="Rectangle 279"/>
                <p:cNvSpPr>
                  <a:spLocks noChangeArrowheads="1"/>
                </p:cNvSpPr>
                <p:nvPr userDrawn="1"/>
              </p:nvSpPr>
              <p:spPr bwMode="ltGray">
                <a:xfrm>
                  <a:off x="624" y="3706"/>
                  <a:ext cx="528" cy="106"/>
                </a:xfrm>
                <a:prstGeom prst="rect">
                  <a:avLst/>
                </a:pr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fr-FR" sz="3600">
                    <a:solidFill>
                      <a:srgbClr val="8383AD"/>
                    </a:solidFill>
                  </a:endParaRPr>
                </a:p>
              </p:txBody>
            </p:sp>
          </p:grpSp>
          <p:grpSp>
            <p:nvGrpSpPr>
              <p:cNvPr id="1039" name="Group 280"/>
              <p:cNvGrpSpPr>
                <a:grpSpLocks/>
              </p:cNvGrpSpPr>
              <p:nvPr userDrawn="1"/>
            </p:nvGrpSpPr>
            <p:grpSpPr bwMode="auto">
              <a:xfrm>
                <a:off x="3552" y="3840"/>
                <a:ext cx="624" cy="47"/>
                <a:chOff x="624" y="3600"/>
                <a:chExt cx="1056" cy="106"/>
              </a:xfrm>
            </p:grpSpPr>
            <p:sp>
              <p:nvSpPr>
                <p:cNvPr id="1046" name="Rectangle 281"/>
                <p:cNvSpPr>
                  <a:spLocks noChangeArrowheads="1"/>
                </p:cNvSpPr>
                <p:nvPr userDrawn="1"/>
              </p:nvSpPr>
              <p:spPr bwMode="ltGray">
                <a:xfrm>
                  <a:off x="1152" y="3600"/>
                  <a:ext cx="528" cy="106"/>
                </a:xfrm>
                <a:prstGeom prst="rect">
                  <a:avLst/>
                </a:prstGeom>
                <a:solidFill>
                  <a:schemeClr val="accent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fr-FR" sz="3600">
                    <a:solidFill>
                      <a:srgbClr val="8383AD"/>
                    </a:solidFill>
                  </a:endParaRPr>
                </a:p>
              </p:txBody>
            </p:sp>
            <p:sp>
              <p:nvSpPr>
                <p:cNvPr id="1047" name="Rectangle 282"/>
                <p:cNvSpPr>
                  <a:spLocks noChangeArrowheads="1"/>
                </p:cNvSpPr>
                <p:nvPr userDrawn="1"/>
              </p:nvSpPr>
              <p:spPr bwMode="ltGray">
                <a:xfrm>
                  <a:off x="624" y="3600"/>
                  <a:ext cx="528" cy="106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fr-FR" sz="3600">
                    <a:solidFill>
                      <a:srgbClr val="8383AD"/>
                    </a:solidFill>
                  </a:endParaRPr>
                </a:p>
              </p:txBody>
            </p:sp>
          </p:grpSp>
          <p:grpSp>
            <p:nvGrpSpPr>
              <p:cNvPr id="1040" name="Group 283"/>
              <p:cNvGrpSpPr>
                <a:grpSpLocks/>
              </p:cNvGrpSpPr>
              <p:nvPr userDrawn="1"/>
            </p:nvGrpSpPr>
            <p:grpSpPr bwMode="auto">
              <a:xfrm>
                <a:off x="4224" y="3840"/>
                <a:ext cx="624" cy="47"/>
                <a:chOff x="624" y="3706"/>
                <a:chExt cx="1056" cy="106"/>
              </a:xfrm>
            </p:grpSpPr>
            <p:sp>
              <p:nvSpPr>
                <p:cNvPr id="1044" name="Rectangle 284"/>
                <p:cNvSpPr>
                  <a:spLocks noChangeArrowheads="1"/>
                </p:cNvSpPr>
                <p:nvPr userDrawn="1"/>
              </p:nvSpPr>
              <p:spPr bwMode="ltGray">
                <a:xfrm>
                  <a:off x="1152" y="3706"/>
                  <a:ext cx="528" cy="106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fr-FR" sz="3600">
                    <a:solidFill>
                      <a:srgbClr val="8383AD"/>
                    </a:solidFill>
                  </a:endParaRPr>
                </a:p>
              </p:txBody>
            </p:sp>
            <p:sp>
              <p:nvSpPr>
                <p:cNvPr id="1045" name="Rectangle 285"/>
                <p:cNvSpPr>
                  <a:spLocks noChangeArrowheads="1"/>
                </p:cNvSpPr>
                <p:nvPr userDrawn="1"/>
              </p:nvSpPr>
              <p:spPr bwMode="ltGray">
                <a:xfrm>
                  <a:off x="624" y="3706"/>
                  <a:ext cx="528" cy="106"/>
                </a:xfrm>
                <a:prstGeom prst="rect">
                  <a:avLst/>
                </a:pr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fr-FR" sz="3600">
                    <a:solidFill>
                      <a:srgbClr val="8383AD"/>
                    </a:solidFill>
                  </a:endParaRPr>
                </a:p>
              </p:txBody>
            </p:sp>
          </p:grpSp>
          <p:grpSp>
            <p:nvGrpSpPr>
              <p:cNvPr id="1041" name="Group 286"/>
              <p:cNvGrpSpPr>
                <a:grpSpLocks/>
              </p:cNvGrpSpPr>
              <p:nvPr userDrawn="1"/>
            </p:nvGrpSpPr>
            <p:grpSpPr bwMode="auto">
              <a:xfrm>
                <a:off x="4896" y="3840"/>
                <a:ext cx="624" cy="47"/>
                <a:chOff x="624" y="3600"/>
                <a:chExt cx="1056" cy="106"/>
              </a:xfrm>
            </p:grpSpPr>
            <p:sp>
              <p:nvSpPr>
                <p:cNvPr id="1042" name="Rectangle 287"/>
                <p:cNvSpPr>
                  <a:spLocks noChangeArrowheads="1"/>
                </p:cNvSpPr>
                <p:nvPr userDrawn="1"/>
              </p:nvSpPr>
              <p:spPr bwMode="ltGray">
                <a:xfrm>
                  <a:off x="1152" y="3600"/>
                  <a:ext cx="528" cy="106"/>
                </a:xfrm>
                <a:prstGeom prst="rect">
                  <a:avLst/>
                </a:prstGeom>
                <a:solidFill>
                  <a:schemeClr val="accent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fr-FR" sz="3600">
                    <a:solidFill>
                      <a:srgbClr val="8383AD"/>
                    </a:solidFill>
                  </a:endParaRPr>
                </a:p>
              </p:txBody>
            </p:sp>
            <p:sp>
              <p:nvSpPr>
                <p:cNvPr id="1043" name="Rectangle 288"/>
                <p:cNvSpPr>
                  <a:spLocks noChangeArrowheads="1"/>
                </p:cNvSpPr>
                <p:nvPr userDrawn="1"/>
              </p:nvSpPr>
              <p:spPr bwMode="ltGray">
                <a:xfrm>
                  <a:off x="624" y="3600"/>
                  <a:ext cx="528" cy="106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fr-FR" sz="3600">
                    <a:solidFill>
                      <a:srgbClr val="8383AD"/>
                    </a:solidFill>
                  </a:endParaRPr>
                </a:p>
              </p:txBody>
            </p:sp>
          </p:grpSp>
        </p:grpSp>
      </p:grp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Cliquez pour modifier le style du titre du masque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Cliquez pour modifier les styles du texte du masque</a:t>
            </a:r>
          </a:p>
          <a:p>
            <a:pPr lvl="1"/>
            <a:r>
              <a:rPr lang="fr-FR" altLang="fr-FR"/>
              <a:t>Deuxième niveau</a:t>
            </a:r>
          </a:p>
          <a:p>
            <a:pPr lvl="2"/>
            <a:r>
              <a:rPr lang="fr-FR" altLang="fr-FR"/>
              <a:t>Troisième niveau</a:t>
            </a:r>
          </a:p>
          <a:p>
            <a:pPr lvl="3"/>
            <a:r>
              <a:rPr lang="fr-FR" altLang="fr-FR"/>
              <a:t>Quatrième niveau</a:t>
            </a:r>
          </a:p>
          <a:p>
            <a:pPr lvl="4"/>
            <a:r>
              <a:rPr lang="fr-FR" altLang="fr-FR"/>
              <a:t>Cinquième niveau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1722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chemeClr val="tx2"/>
                </a:solidFill>
                <a:latin typeface="Arial Narrow" panose="020B060602020203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fr-FR">
              <a:solidFill>
                <a:srgbClr val="404176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172200"/>
            <a:ext cx="3860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chemeClr val="tx2"/>
                </a:solidFill>
                <a:latin typeface="Arial Narrow" panose="020B060602020203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fr-FR">
              <a:solidFill>
                <a:srgbClr val="404176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508067" y="6565900"/>
            <a:ext cx="2540000" cy="247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chemeClr val="tx2"/>
                </a:solidFill>
                <a:latin typeface="Arial Narrow" panose="020B060602020203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CC4DF3F-0409-4C12-B3D2-56DB5690B082}" type="slidenum">
              <a:rPr lang="fr-FR">
                <a:solidFill>
                  <a:srgbClr val="404176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‹N°›</a:t>
            </a:fld>
            <a:endParaRPr lang="fr-FR">
              <a:solidFill>
                <a:srgbClr val="40417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46617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  <p:sldLayoutId id="2147483721" r:id="rId12"/>
    <p:sldLayoutId id="2147483722" r:id="rId13"/>
    <p:sldLayoutId id="2147483723" r:id="rId14"/>
    <p:sldLayoutId id="2147483724" r:id="rId15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000048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48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48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48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48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000048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000048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000048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000048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80000"/>
        <a:buBlip>
          <a:blip r:embed="rId17"/>
        </a:buBlip>
        <a:defRPr sz="3200" kern="1200">
          <a:solidFill>
            <a:srgbClr val="00006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l"/>
        <a:defRPr sz="2800" kern="1200">
          <a:solidFill>
            <a:srgbClr val="000068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Wingdings" panose="05000000000000000000" pitchFamily="2" charset="2"/>
        <a:buChar char="l"/>
        <a:defRPr sz="2400" kern="1200">
          <a:solidFill>
            <a:srgbClr val="000068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anose="05000000000000000000" pitchFamily="2" charset="2"/>
        <a:buChar char="l"/>
        <a:defRPr sz="2000" kern="1200">
          <a:solidFill>
            <a:srgbClr val="000068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 kern="1200">
          <a:solidFill>
            <a:srgbClr val="000068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emf"/><Relationship Id="rId5" Type="http://schemas.openxmlformats.org/officeDocument/2006/relationships/package" Target="../embeddings/Microsoft_Excel_Worksheet2.xlsx"/><Relationship Id="rId4" Type="http://schemas.openxmlformats.org/officeDocument/2006/relationships/image" Target="../media/image1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Relationship Id="rId4" Type="http://schemas.openxmlformats.org/officeDocument/2006/relationships/chart" Target="../charts/char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7" Type="http://schemas.openxmlformats.org/officeDocument/2006/relationships/image" Target="../media/image4.emf"/><Relationship Id="rId2" Type="http://schemas.openxmlformats.org/officeDocument/2006/relationships/slideLayout" Target="../slideLayouts/slideLayout27.xml"/><Relationship Id="rId1" Type="http://schemas.openxmlformats.org/officeDocument/2006/relationships/vmlDrawing" Target="../drawings/vmlDrawing2.vml"/><Relationship Id="rId6" Type="http://schemas.openxmlformats.org/officeDocument/2006/relationships/package" Target="../embeddings/Microsoft_Excel_Worksheet5.xlsx"/><Relationship Id="rId5" Type="http://schemas.openxmlformats.org/officeDocument/2006/relationships/chart" Target="../charts/chart4.xml"/><Relationship Id="rId4" Type="http://schemas.openxmlformats.org/officeDocument/2006/relationships/image" Target="../media/image1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7.xml"/><Relationship Id="rId5" Type="http://schemas.openxmlformats.org/officeDocument/2006/relationships/chart" Target="../charts/chart6.xml"/><Relationship Id="rId4" Type="http://schemas.openxmlformats.org/officeDocument/2006/relationships/chart" Target="../charts/chart5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32.xml"/><Relationship Id="rId4" Type="http://schemas.openxmlformats.org/officeDocument/2006/relationships/chart" Target="../charts/char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34.xml"/><Relationship Id="rId5" Type="http://schemas.openxmlformats.org/officeDocument/2006/relationships/chart" Target="../charts/chart9.xml"/><Relationship Id="rId4" Type="http://schemas.openxmlformats.org/officeDocument/2006/relationships/chart" Target="../charts/chart8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3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5.xml"/><Relationship Id="rId2" Type="http://schemas.openxmlformats.org/officeDocument/2006/relationships/slideLayout" Target="../slideLayouts/slideLayout43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5.emf"/><Relationship Id="rId5" Type="http://schemas.openxmlformats.org/officeDocument/2006/relationships/oleObject" Target="file:///E:\MesDocs\PdB\R&#233;unions\R&#233;union%20Janvier%202020\AG\Suivi%20comptable%202019.xlsx!AG!L6C3:L16C8" TargetMode="External"/><Relationship Id="rId4" Type="http://schemas.openxmlformats.org/officeDocument/2006/relationships/image" Target="../media/image1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file:///E:\MesDocs\PdB\R&#233;unions\R&#233;union%20Janvier%202020\AG\Suivi%20comptable%202019.xlsx!AG!%5bCompte%20d'exploitation%202016%20final.xlsx%5dAG%20Graphique%202" TargetMode="External"/><Relationship Id="rId2" Type="http://schemas.openxmlformats.org/officeDocument/2006/relationships/slideLayout" Target="../slideLayouts/slideLayout43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6.emf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6.xml"/><Relationship Id="rId2" Type="http://schemas.openxmlformats.org/officeDocument/2006/relationships/slideLayout" Target="../slideLayouts/slideLayout43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7.emf"/><Relationship Id="rId5" Type="http://schemas.openxmlformats.org/officeDocument/2006/relationships/oleObject" Target="file:///E:\MesDocs\PdB\R&#233;unions\R&#233;union%20Janvier%202020\AG\Suivi%20comptable%202019.xlsx!AG!L20C3:L34C8" TargetMode="External"/><Relationship Id="rId4" Type="http://schemas.openxmlformats.org/officeDocument/2006/relationships/image" Target="../media/image1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file:///E:\MesDocs\PdB\R&#233;unions\R&#233;union%20Janvier%202020\AG\Suivi%20comptable%202019.xlsx!AG!%5bCompte%20d'exploitation%202014.xlsm%5dAG%20Graphique%201" TargetMode="External"/><Relationship Id="rId2" Type="http://schemas.openxmlformats.org/officeDocument/2006/relationships/slideLayout" Target="../slideLayouts/slideLayout43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8.emf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emf"/><Relationship Id="rId13" Type="http://schemas.openxmlformats.org/officeDocument/2006/relationships/oleObject" Target="file:///E:\MesDocs\PdB\R&#233;unions\R&#233;union%20Janvier%202020\AG\Suivi%20comptable%202019.xlsx!AG3!L9C4" TargetMode="External"/><Relationship Id="rId3" Type="http://schemas.openxmlformats.org/officeDocument/2006/relationships/notesSlide" Target="../notesSlides/notesSlide27.xml"/><Relationship Id="rId7" Type="http://schemas.openxmlformats.org/officeDocument/2006/relationships/oleObject" Target="file:///E:\MesDocs\PdB\R&#233;unions\R&#233;union%20Janvier%202020\AG\Suivi%20comptable%202019.xlsx!AG3!L6C4" TargetMode="External"/><Relationship Id="rId12" Type="http://schemas.openxmlformats.org/officeDocument/2006/relationships/image" Target="../media/image12.emf"/><Relationship Id="rId2" Type="http://schemas.openxmlformats.org/officeDocument/2006/relationships/slideLayout" Target="../slideLayouts/slideLayout34.xml"/><Relationship Id="rId16" Type="http://schemas.openxmlformats.org/officeDocument/2006/relationships/image" Target="../media/image14.emf"/><Relationship Id="rId1" Type="http://schemas.openxmlformats.org/officeDocument/2006/relationships/vmlDrawing" Target="../drawings/vmlDrawing7.vml"/><Relationship Id="rId6" Type="http://schemas.openxmlformats.org/officeDocument/2006/relationships/image" Target="../media/image9.emf"/><Relationship Id="rId11" Type="http://schemas.openxmlformats.org/officeDocument/2006/relationships/oleObject" Target="file:///E:\MesDocs\PdB\R&#233;unions\R&#233;union%20Janvier%202020\AG\Suivi%20comptable%202019.xlsx!AG3!L8C4" TargetMode="External"/><Relationship Id="rId5" Type="http://schemas.openxmlformats.org/officeDocument/2006/relationships/oleObject" Target="file:///E:\MesDocs\PdB\R&#233;unions\R&#233;union%20Janvier%202020\AG\Suivi%20comptable%202019.xlsx!AG2!L5C3:L21C8" TargetMode="External"/><Relationship Id="rId15" Type="http://schemas.openxmlformats.org/officeDocument/2006/relationships/oleObject" Target="file:///E:\MesDocs\PdB\R&#233;unions\R&#233;union%20Janvier%202020\AG\Suivi%20comptable%202019.xlsx!AG3!L5C4" TargetMode="External"/><Relationship Id="rId10" Type="http://schemas.openxmlformats.org/officeDocument/2006/relationships/image" Target="../media/image11.emf"/><Relationship Id="rId4" Type="http://schemas.openxmlformats.org/officeDocument/2006/relationships/image" Target="../media/image1.png"/><Relationship Id="rId9" Type="http://schemas.openxmlformats.org/officeDocument/2006/relationships/oleObject" Target="file:///E:\MesDocs\PdB\R&#233;unions\R&#233;union%20Janvier%202020\AG\Suivi%20comptable%202019.xlsx!AG3!L7C4" TargetMode="External"/><Relationship Id="rId14" Type="http://schemas.openxmlformats.org/officeDocument/2006/relationships/image" Target="../media/image13.e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notesSlide" Target="../notesSlides/notesSlide28.xml"/><Relationship Id="rId7" Type="http://schemas.openxmlformats.org/officeDocument/2006/relationships/image" Target="../media/image16.emf"/><Relationship Id="rId2" Type="http://schemas.openxmlformats.org/officeDocument/2006/relationships/slideLayout" Target="../slideLayouts/slideLayout32.xml"/><Relationship Id="rId1" Type="http://schemas.openxmlformats.org/officeDocument/2006/relationships/vmlDrawing" Target="../drawings/vmlDrawing8.vml"/><Relationship Id="rId6" Type="http://schemas.openxmlformats.org/officeDocument/2006/relationships/oleObject" Target="file:///E:\MesDocs\PdB\R&#233;unions\R&#233;union%20Janvier%202020\AG\Suivi%20comptable%202019.xlsx!AG3!L5C5:L7C5" TargetMode="External"/><Relationship Id="rId5" Type="http://schemas.openxmlformats.org/officeDocument/2006/relationships/image" Target="../media/image15.emf"/><Relationship Id="rId10" Type="http://schemas.openxmlformats.org/officeDocument/2006/relationships/image" Target="../media/image17.emf"/><Relationship Id="rId4" Type="http://schemas.openxmlformats.org/officeDocument/2006/relationships/oleObject" Target="file:///E:\MesDocs\PdB\R&#233;unions\R&#233;union%20Janvier%202020\AG\Suivi%20comptable%202019.xlsx!AG3!L5C6:L11C6" TargetMode="External"/><Relationship Id="rId9" Type="http://schemas.openxmlformats.org/officeDocument/2006/relationships/oleObject" Target="file:///E:\MesDocs\PdB\R&#233;unions\R&#233;union%20Janvier%202020\AG\Suivi%20comptable%202019.xlsx!AG3!L5C3:L11C4" TargetMode="Externa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3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47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47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5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47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5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32.xml"/><Relationship Id="rId4" Type="http://schemas.openxmlformats.org/officeDocument/2006/relationships/chart" Target="../charts/chart10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7.xml"/><Relationship Id="rId2" Type="http://schemas.openxmlformats.org/officeDocument/2006/relationships/slideLayout" Target="../slideLayouts/slideLayout3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18.emf"/><Relationship Id="rId5" Type="http://schemas.openxmlformats.org/officeDocument/2006/relationships/oleObject" Target="file:///E:\MesDocs\PdB\R&#233;unions\R&#233;union%20Janvier%202020\AG\Pr&#233;vision%202020.xlsx!Feuil1!pass&#233;" TargetMode="External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57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57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60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60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60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60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60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57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47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fr-FR" altLang="fr-FR"/>
              <a:t>Passionnés du Bois</a:t>
            </a:r>
            <a:br>
              <a:rPr lang="fr-FR" altLang="fr-FR"/>
            </a:br>
            <a:r>
              <a:rPr lang="fr-FR" altLang="fr-FR" sz="5400"/>
              <a:t>Assemblée Générale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fr-FR" altLang="fr-FR" dirty="0">
                <a:solidFill>
                  <a:srgbClr val="000048"/>
                </a:solidFill>
              </a:rPr>
              <a:t>25 Janvier 2020</a:t>
            </a:r>
          </a:p>
          <a:p>
            <a:pPr eaLnBrk="1" hangingPunct="1"/>
            <a:endParaRPr lang="fr-FR" altLang="fr-FR" dirty="0"/>
          </a:p>
        </p:txBody>
      </p:sp>
    </p:spTree>
    <p:extLst>
      <p:ext uri="{BB962C8B-B14F-4D97-AF65-F5344CB8AC3E}">
        <p14:creationId xmlns:p14="http://schemas.microsoft.com/office/powerpoint/2010/main" val="17312063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SzPct val="80000"/>
              <a:buBlip>
                <a:blip r:embed="rId3"/>
              </a:buBlip>
              <a:defRPr sz="3200">
                <a:solidFill>
                  <a:srgbClr val="000068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rgbClr val="000068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rgbClr val="000068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fld id="{E8B5A461-3941-4AE7-84BB-DD1E4AF76E22}" type="slidenum">
              <a:rPr lang="fr-FR" altLang="fr-FR" sz="1400">
                <a:solidFill>
                  <a:srgbClr val="404176"/>
                </a:solidFill>
                <a:latin typeface="Arial Narrow" panose="020B0506020202030204" pitchFamily="34" charset="0"/>
              </a:rPr>
              <a:pPr>
                <a:spcBef>
                  <a:spcPct val="0"/>
                </a:spcBef>
                <a:buSzTx/>
                <a:buFontTx/>
                <a:buNone/>
              </a:pPr>
              <a:t>10</a:t>
            </a:fld>
            <a:endParaRPr lang="fr-FR" altLang="fr-FR" sz="1400">
              <a:solidFill>
                <a:srgbClr val="404176"/>
              </a:solidFill>
              <a:latin typeface="Arial Narrow" panose="020B0506020202030204" pitchFamily="34" charset="0"/>
            </a:endParaRPr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>
          <a:xfrm>
            <a:off x="2640013" y="620713"/>
            <a:ext cx="7340600" cy="874712"/>
          </a:xfrm>
        </p:spPr>
        <p:txBody>
          <a:bodyPr/>
          <a:lstStyle/>
          <a:p>
            <a:pPr eaLnBrk="1" hangingPunct="1"/>
            <a:r>
              <a:rPr lang="fr-FR" altLang="fr-FR" dirty="0"/>
              <a:t>… Activités de 2019  …</a:t>
            </a:r>
          </a:p>
        </p:txBody>
      </p:sp>
      <p:sp>
        <p:nvSpPr>
          <p:cNvPr id="445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2438" y="1341438"/>
            <a:ext cx="7550937" cy="2907539"/>
          </a:xfrm>
        </p:spPr>
        <p:txBody>
          <a:bodyPr/>
          <a:lstStyle/>
          <a:p>
            <a:pPr eaLnBrk="1" hangingPunct="1">
              <a:lnSpc>
                <a:spcPct val="80000"/>
              </a:lnSpc>
              <a:tabLst>
                <a:tab pos="3048000" algn="l"/>
              </a:tabLst>
              <a:defRPr/>
            </a:pPr>
            <a:r>
              <a:rPr lang="fr-FR" sz="3600" dirty="0">
                <a:solidFill>
                  <a:srgbClr val="000048"/>
                </a:solidFill>
              </a:rPr>
              <a:t>Atelier …</a:t>
            </a:r>
          </a:p>
          <a:p>
            <a:pPr marL="449263" lvl="1" eaLnBrk="1" hangingPunct="1">
              <a:lnSpc>
                <a:spcPct val="80000"/>
              </a:lnSpc>
              <a:tabLst>
                <a:tab pos="3048000" algn="l"/>
              </a:tabLst>
              <a:defRPr/>
            </a:pPr>
            <a:r>
              <a:rPr lang="fr-FR" dirty="0">
                <a:solidFill>
                  <a:srgbClr val="000048"/>
                </a:solidFill>
              </a:rPr>
              <a:t>Evry</a:t>
            </a:r>
          </a:p>
          <a:p>
            <a:pPr marL="898525" lvl="2" eaLnBrk="1" hangingPunct="1">
              <a:lnSpc>
                <a:spcPct val="80000"/>
              </a:lnSpc>
              <a:tabLst>
                <a:tab pos="3048000" algn="l"/>
              </a:tabLst>
              <a:defRPr/>
            </a:pPr>
            <a:r>
              <a:rPr lang="fr-FR" dirty="0">
                <a:solidFill>
                  <a:srgbClr val="000048"/>
                </a:solidFill>
              </a:rPr>
              <a:t>Fréquentation</a:t>
            </a:r>
          </a:p>
          <a:p>
            <a:pPr marL="1254125" lvl="3" eaLnBrk="1" hangingPunct="1">
              <a:lnSpc>
                <a:spcPct val="80000"/>
              </a:lnSpc>
              <a:tabLst>
                <a:tab pos="3048000" algn="l"/>
              </a:tabLst>
              <a:defRPr/>
            </a:pPr>
            <a:r>
              <a:rPr lang="fr-FR" dirty="0">
                <a:solidFill>
                  <a:srgbClr val="000048"/>
                </a:solidFill>
              </a:rPr>
              <a:t>Régulière et très importante : ouverture pendant l’été</a:t>
            </a:r>
          </a:p>
          <a:p>
            <a:pPr marL="1254125" lvl="3" eaLnBrk="1" hangingPunct="1">
              <a:lnSpc>
                <a:spcPct val="80000"/>
              </a:lnSpc>
              <a:tabLst>
                <a:tab pos="3048000" algn="l"/>
              </a:tabLst>
              <a:defRPr/>
            </a:pPr>
            <a:r>
              <a:rPr lang="fr-FR" dirty="0">
                <a:solidFill>
                  <a:srgbClr val="000048"/>
                </a:solidFill>
              </a:rPr>
              <a:t>85 utilisateurs dont un noyau dur d’une vingtaine de personnes</a:t>
            </a:r>
          </a:p>
        </p:txBody>
      </p:sp>
      <p:graphicFrame>
        <p:nvGraphicFramePr>
          <p:cNvPr id="5" name="Graphique 4"/>
          <p:cNvGraphicFramePr/>
          <p:nvPr>
            <p:extLst>
              <p:ext uri="{D42A27DB-BD31-4B8C-83A1-F6EECF244321}">
                <p14:modId xmlns:p14="http://schemas.microsoft.com/office/powerpoint/2010/main" val="4175903181"/>
              </p:ext>
            </p:extLst>
          </p:nvPr>
        </p:nvGraphicFramePr>
        <p:xfrm>
          <a:off x="7771957" y="1615275"/>
          <a:ext cx="4134817" cy="20959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9" name="Rectangle 3">
            <a:extLst>
              <a:ext uri="{FF2B5EF4-FFF2-40B4-BE49-F238E27FC236}">
                <a16:creationId xmlns:a16="http://schemas.microsoft.com/office/drawing/2014/main" id="{A2B64E6A-C6CA-4E0C-85E1-86FA9BF735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2438" y="3553430"/>
            <a:ext cx="11210442" cy="24176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SzPct val="80000"/>
              <a:buBlip>
                <a:blip r:embed="rId3"/>
              </a:buBlip>
              <a:defRPr sz="3200" kern="1200">
                <a:solidFill>
                  <a:srgbClr val="000068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l"/>
              <a:defRPr sz="2800" kern="1200">
                <a:solidFill>
                  <a:srgbClr val="000068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5000"/>
              <a:buFont typeface="Wingdings" panose="05000000000000000000" pitchFamily="2" charset="2"/>
              <a:buChar char="l"/>
              <a:defRPr sz="2400" kern="1200">
                <a:solidFill>
                  <a:srgbClr val="000068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l"/>
              <a:defRPr sz="2000" kern="1200">
                <a:solidFill>
                  <a:srgbClr val="000068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kern="1200">
                <a:solidFill>
                  <a:srgbClr val="000068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98525" lvl="2" eaLnBrk="1" hangingPunct="1">
              <a:lnSpc>
                <a:spcPct val="80000"/>
              </a:lnSpc>
              <a:tabLst>
                <a:tab pos="3048000" algn="l"/>
              </a:tabLst>
              <a:defRPr/>
            </a:pPr>
            <a:r>
              <a:rPr lang="fr-FR" dirty="0">
                <a:solidFill>
                  <a:srgbClr val="000048"/>
                </a:solidFill>
              </a:rPr>
              <a:t>Utilisation de l’atelier</a:t>
            </a:r>
          </a:p>
          <a:p>
            <a:pPr marL="1254125" lvl="3" eaLnBrk="1" hangingPunct="1">
              <a:lnSpc>
                <a:spcPct val="80000"/>
              </a:lnSpc>
              <a:tabLst>
                <a:tab pos="3048000" algn="l"/>
              </a:tabLst>
              <a:defRPr/>
            </a:pPr>
            <a:r>
              <a:rPr lang="fr-FR" dirty="0">
                <a:solidFill>
                  <a:srgbClr val="000048"/>
                </a:solidFill>
              </a:rPr>
              <a:t> L’atelier a été utilisé 222 j (stages inclus)</a:t>
            </a:r>
          </a:p>
          <a:p>
            <a:pPr marL="1254125" lvl="3" eaLnBrk="1" hangingPunct="1">
              <a:lnSpc>
                <a:spcPct val="80000"/>
              </a:lnSpc>
              <a:tabLst>
                <a:tab pos="3048000" algn="l"/>
              </a:tabLst>
              <a:defRPr/>
            </a:pPr>
            <a:r>
              <a:rPr lang="fr-FR" dirty="0">
                <a:solidFill>
                  <a:srgbClr val="000048"/>
                </a:solidFill>
              </a:rPr>
              <a:t>26 jours en Mars !! </a:t>
            </a:r>
          </a:p>
          <a:p>
            <a:pPr marL="1254125" lvl="3" eaLnBrk="1" hangingPunct="1">
              <a:lnSpc>
                <a:spcPct val="80000"/>
              </a:lnSpc>
              <a:tabLst>
                <a:tab pos="3048000" algn="l"/>
              </a:tabLst>
              <a:defRPr/>
            </a:pPr>
            <a:r>
              <a:rPr lang="fr-FR" dirty="0">
                <a:solidFill>
                  <a:srgbClr val="000048"/>
                </a:solidFill>
              </a:rPr>
              <a:t>Une limitation du nombre de stages a permis de sauvegarder les jours d’atelier libre.</a:t>
            </a:r>
          </a:p>
          <a:p>
            <a:pPr marL="898525" lvl="2" eaLnBrk="1" hangingPunct="1">
              <a:lnSpc>
                <a:spcPct val="80000"/>
              </a:lnSpc>
              <a:tabLst>
                <a:tab pos="3048000" algn="l"/>
              </a:tabLst>
              <a:defRPr/>
            </a:pPr>
            <a:r>
              <a:rPr lang="fr-FR" dirty="0">
                <a:solidFill>
                  <a:srgbClr val="000048"/>
                </a:solidFill>
              </a:rPr>
              <a:t>Equipe d’animation</a:t>
            </a:r>
          </a:p>
          <a:p>
            <a:pPr marL="1355725" lvl="3" eaLnBrk="1" hangingPunct="1">
              <a:lnSpc>
                <a:spcPct val="80000"/>
              </a:lnSpc>
              <a:tabLst>
                <a:tab pos="3048000" algn="l"/>
              </a:tabLst>
              <a:defRPr/>
            </a:pPr>
            <a:r>
              <a:rPr lang="fr-FR" dirty="0">
                <a:solidFill>
                  <a:srgbClr val="000048"/>
                </a:solidFill>
              </a:rPr>
              <a:t>Elle s’est renforcée</a:t>
            </a:r>
          </a:p>
          <a:p>
            <a:pPr marL="1355725" lvl="3" eaLnBrk="1" hangingPunct="1">
              <a:lnSpc>
                <a:spcPct val="80000"/>
              </a:lnSpc>
              <a:tabLst>
                <a:tab pos="3048000" algn="l"/>
              </a:tabLst>
              <a:defRPr/>
            </a:pPr>
            <a:r>
              <a:rPr lang="fr-FR" dirty="0">
                <a:solidFill>
                  <a:srgbClr val="000048"/>
                </a:solidFill>
              </a:rPr>
              <a:t>Des liens privilégiés avec ‘Trait d’Union’ ouvrent de nouveaux horizons</a:t>
            </a:r>
          </a:p>
          <a:p>
            <a:pPr marL="898525" lvl="2" eaLnBrk="1" hangingPunct="1">
              <a:lnSpc>
                <a:spcPct val="80000"/>
              </a:lnSpc>
              <a:tabLst>
                <a:tab pos="3048000" algn="l"/>
              </a:tabLst>
              <a:defRPr/>
            </a:pPr>
            <a:r>
              <a:rPr lang="fr-FR" dirty="0">
                <a:solidFill>
                  <a:srgbClr val="000048"/>
                </a:solidFill>
              </a:rPr>
              <a:t>Stockage des bois et des ouvrages</a:t>
            </a:r>
          </a:p>
          <a:p>
            <a:pPr marL="1254125" lvl="3" eaLnBrk="1" hangingPunct="1">
              <a:lnSpc>
                <a:spcPct val="80000"/>
              </a:lnSpc>
              <a:tabLst>
                <a:tab pos="3048000" algn="l"/>
              </a:tabLst>
              <a:defRPr/>
            </a:pPr>
            <a:r>
              <a:rPr lang="fr-FR" dirty="0">
                <a:solidFill>
                  <a:srgbClr val="000048"/>
                </a:solidFill>
              </a:rPr>
              <a:t>Achat d’un grand garage à proximité : c’est lancé !</a:t>
            </a:r>
          </a:p>
          <a:p>
            <a:pPr marL="1254125" lvl="3" eaLnBrk="1" hangingPunct="1">
              <a:lnSpc>
                <a:spcPct val="80000"/>
              </a:lnSpc>
              <a:tabLst>
                <a:tab pos="3048000" algn="l"/>
              </a:tabLst>
              <a:defRPr/>
            </a:pPr>
            <a:endParaRPr lang="fr-FR" dirty="0">
              <a:solidFill>
                <a:srgbClr val="00004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71565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5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5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45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500"/>
                            </p:stCondLst>
                            <p:childTnLst>
                              <p:par>
                                <p:cTn id="3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6500"/>
                            </p:stCondLst>
                            <p:childTnLst>
                              <p:par>
                                <p:cTn id="44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7000"/>
                            </p:stCondLst>
                            <p:childTnLst>
                              <p:par>
                                <p:cTn id="47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5443" grpId="0" uiExpand="1" build="p" bldLvl="4" advAuto="0"/>
      <p:bldGraphic spid="5" grpId="0">
        <p:bldAsOne/>
      </p:bldGraphic>
      <p:bldP spid="9" grpId="0" uiExpand="1" build="p" bldLvl="4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SzPct val="80000"/>
              <a:buBlip>
                <a:blip r:embed="rId3"/>
              </a:buBlip>
              <a:defRPr sz="3200">
                <a:solidFill>
                  <a:srgbClr val="000068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rgbClr val="000068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rgbClr val="000068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fld id="{E8B5A461-3941-4AE7-84BB-DD1E4AF76E22}" type="slidenum">
              <a:rPr lang="fr-FR" altLang="fr-FR" sz="1400">
                <a:solidFill>
                  <a:srgbClr val="404176"/>
                </a:solidFill>
                <a:latin typeface="Arial Narrow" panose="020B0506020202030204" pitchFamily="34" charset="0"/>
              </a:rPr>
              <a:pPr>
                <a:spcBef>
                  <a:spcPct val="0"/>
                </a:spcBef>
                <a:buSzTx/>
                <a:buFontTx/>
                <a:buNone/>
              </a:pPr>
              <a:t>11</a:t>
            </a:fld>
            <a:endParaRPr lang="fr-FR" altLang="fr-FR" sz="1400">
              <a:solidFill>
                <a:srgbClr val="404176"/>
              </a:solidFill>
              <a:latin typeface="Arial Narrow" panose="020B0506020202030204" pitchFamily="34" charset="0"/>
            </a:endParaRPr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>
          <a:xfrm>
            <a:off x="2640013" y="620713"/>
            <a:ext cx="7340600" cy="874712"/>
          </a:xfrm>
        </p:spPr>
        <p:txBody>
          <a:bodyPr/>
          <a:lstStyle/>
          <a:p>
            <a:pPr eaLnBrk="1" hangingPunct="1"/>
            <a:r>
              <a:rPr lang="fr-FR" altLang="fr-FR" dirty="0"/>
              <a:t>… Activités de 2019  …</a:t>
            </a:r>
          </a:p>
        </p:txBody>
      </p:sp>
      <p:sp>
        <p:nvSpPr>
          <p:cNvPr id="445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9399" y="1290970"/>
            <a:ext cx="7573001" cy="5445389"/>
          </a:xfrm>
        </p:spPr>
        <p:txBody>
          <a:bodyPr/>
          <a:lstStyle/>
          <a:p>
            <a:pPr eaLnBrk="1" hangingPunct="1">
              <a:lnSpc>
                <a:spcPct val="80000"/>
              </a:lnSpc>
              <a:tabLst>
                <a:tab pos="3048000" algn="l"/>
              </a:tabLst>
              <a:defRPr/>
            </a:pPr>
            <a:r>
              <a:rPr lang="fr-FR" sz="3600" dirty="0">
                <a:solidFill>
                  <a:srgbClr val="000048"/>
                </a:solidFill>
              </a:rPr>
              <a:t>… Atelier …</a:t>
            </a:r>
          </a:p>
          <a:p>
            <a:pPr lvl="1" eaLnBrk="1" hangingPunct="1">
              <a:lnSpc>
                <a:spcPct val="80000"/>
              </a:lnSpc>
              <a:tabLst>
                <a:tab pos="3048000" algn="l"/>
              </a:tabLst>
              <a:defRPr/>
            </a:pPr>
            <a:r>
              <a:rPr lang="fr-FR" dirty="0">
                <a:solidFill>
                  <a:srgbClr val="000048"/>
                </a:solidFill>
              </a:rPr>
              <a:t>Athis</a:t>
            </a:r>
          </a:p>
          <a:p>
            <a:pPr marL="990600" lvl="2" eaLnBrk="1" hangingPunct="1">
              <a:lnSpc>
                <a:spcPct val="80000"/>
              </a:lnSpc>
              <a:tabLst>
                <a:tab pos="3048000" algn="l"/>
              </a:tabLst>
              <a:defRPr/>
            </a:pPr>
            <a:r>
              <a:rPr lang="fr-FR" dirty="0">
                <a:solidFill>
                  <a:srgbClr val="000048"/>
                </a:solidFill>
              </a:rPr>
              <a:t>Fréquentation</a:t>
            </a:r>
          </a:p>
          <a:p>
            <a:pPr marL="1343025" lvl="3" eaLnBrk="1" hangingPunct="1">
              <a:lnSpc>
                <a:spcPct val="80000"/>
              </a:lnSpc>
              <a:tabLst>
                <a:tab pos="3048000" algn="l"/>
              </a:tabLst>
              <a:defRPr/>
            </a:pPr>
            <a:r>
              <a:rPr lang="fr-FR" dirty="0">
                <a:solidFill>
                  <a:srgbClr val="000048"/>
                </a:solidFill>
              </a:rPr>
              <a:t>Très soutenue : 95 j, 506 j*adhérent, 39 adhérents</a:t>
            </a:r>
          </a:p>
          <a:p>
            <a:pPr marL="1343025" lvl="3" eaLnBrk="1" hangingPunct="1">
              <a:lnSpc>
                <a:spcPct val="80000"/>
              </a:lnSpc>
              <a:tabLst>
                <a:tab pos="3048000" algn="l"/>
              </a:tabLst>
              <a:defRPr/>
            </a:pPr>
            <a:r>
              <a:rPr lang="fr-FR" dirty="0">
                <a:solidFill>
                  <a:srgbClr val="000048"/>
                </a:solidFill>
              </a:rPr>
              <a:t>Ouverture : 95 j</a:t>
            </a:r>
          </a:p>
          <a:p>
            <a:pPr marL="990600" lvl="2" eaLnBrk="1" hangingPunct="1">
              <a:lnSpc>
                <a:spcPct val="80000"/>
              </a:lnSpc>
              <a:tabLst>
                <a:tab pos="3048000" algn="l"/>
              </a:tabLst>
              <a:defRPr/>
            </a:pPr>
            <a:r>
              <a:rPr lang="fr-FR" dirty="0">
                <a:solidFill>
                  <a:srgbClr val="000048"/>
                </a:solidFill>
              </a:rPr>
              <a:t>Travaux RQPE</a:t>
            </a:r>
          </a:p>
          <a:p>
            <a:pPr marL="1447800" lvl="3" eaLnBrk="1" hangingPunct="1">
              <a:lnSpc>
                <a:spcPct val="80000"/>
              </a:lnSpc>
              <a:tabLst>
                <a:tab pos="3048000" algn="l"/>
              </a:tabLst>
              <a:defRPr/>
            </a:pPr>
            <a:r>
              <a:rPr lang="fr-FR" dirty="0">
                <a:solidFill>
                  <a:srgbClr val="000048"/>
                </a:solidFill>
              </a:rPr>
              <a:t>Diverses réparations de meubles</a:t>
            </a:r>
          </a:p>
          <a:p>
            <a:pPr marL="1447800" lvl="3" eaLnBrk="1" hangingPunct="1">
              <a:lnSpc>
                <a:spcPct val="80000"/>
              </a:lnSpc>
              <a:tabLst>
                <a:tab pos="3048000" algn="l"/>
              </a:tabLst>
              <a:defRPr/>
            </a:pPr>
            <a:r>
              <a:rPr lang="fr-FR" dirty="0">
                <a:solidFill>
                  <a:srgbClr val="000048"/>
                </a:solidFill>
              </a:rPr>
              <a:t>Protocole de partenariat à un atelier de réparation de meubles en cours de discussion avec la RQPE et la PJJ,</a:t>
            </a:r>
          </a:p>
          <a:p>
            <a:pPr marL="1447800" lvl="3" eaLnBrk="1" hangingPunct="1">
              <a:lnSpc>
                <a:spcPct val="80000"/>
              </a:lnSpc>
              <a:tabLst>
                <a:tab pos="3048000" algn="l"/>
              </a:tabLst>
              <a:defRPr/>
            </a:pPr>
            <a:r>
              <a:rPr lang="fr-FR" dirty="0">
                <a:solidFill>
                  <a:srgbClr val="000048"/>
                </a:solidFill>
              </a:rPr>
              <a:t>Participation comme conseil à un « </a:t>
            </a:r>
            <a:r>
              <a:rPr lang="fr-FR" dirty="0" err="1">
                <a:solidFill>
                  <a:srgbClr val="000048"/>
                </a:solidFill>
              </a:rPr>
              <a:t>repair</a:t>
            </a:r>
            <a:r>
              <a:rPr lang="fr-FR" dirty="0">
                <a:solidFill>
                  <a:srgbClr val="000048"/>
                </a:solidFill>
              </a:rPr>
              <a:t> </a:t>
            </a:r>
            <a:r>
              <a:rPr lang="fr-FR" dirty="0" err="1">
                <a:solidFill>
                  <a:srgbClr val="000048"/>
                </a:solidFill>
              </a:rPr>
              <a:t>cafe</a:t>
            </a:r>
            <a:r>
              <a:rPr lang="fr-FR" dirty="0">
                <a:solidFill>
                  <a:srgbClr val="000048"/>
                </a:solidFill>
              </a:rPr>
              <a:t> » en cours de discussion</a:t>
            </a:r>
            <a:r>
              <a:rPr lang="mr-IN" dirty="0">
                <a:solidFill>
                  <a:srgbClr val="000048"/>
                </a:solidFill>
              </a:rPr>
              <a:t>…</a:t>
            </a:r>
            <a:endParaRPr lang="fr-FR" dirty="0">
              <a:solidFill>
                <a:srgbClr val="000048"/>
              </a:solidFill>
            </a:endParaRPr>
          </a:p>
          <a:p>
            <a:pPr lvl="1" eaLnBrk="1" hangingPunct="1">
              <a:lnSpc>
                <a:spcPct val="80000"/>
              </a:lnSpc>
              <a:tabLst>
                <a:tab pos="3048000" algn="l"/>
              </a:tabLst>
              <a:defRPr/>
            </a:pPr>
            <a:endParaRPr lang="fr-FR" dirty="0">
              <a:solidFill>
                <a:srgbClr val="FF0000"/>
              </a:solidFill>
            </a:endParaRPr>
          </a:p>
          <a:p>
            <a:pPr eaLnBrk="1" hangingPunct="1">
              <a:lnSpc>
                <a:spcPct val="90000"/>
              </a:lnSpc>
              <a:tabLst>
                <a:tab pos="3048000" algn="l"/>
              </a:tabLst>
              <a:defRPr/>
            </a:pPr>
            <a:endParaRPr lang="fr-FR" dirty="0"/>
          </a:p>
        </p:txBody>
      </p:sp>
      <p:graphicFrame>
        <p:nvGraphicFramePr>
          <p:cNvPr id="5" name="Graphique 4"/>
          <p:cNvGraphicFramePr/>
          <p:nvPr>
            <p:extLst>
              <p:ext uri="{D42A27DB-BD31-4B8C-83A1-F6EECF244321}">
                <p14:modId xmlns:p14="http://schemas.microsoft.com/office/powerpoint/2010/main" val="1105737645"/>
              </p:ext>
            </p:extLst>
          </p:nvPr>
        </p:nvGraphicFramePr>
        <p:xfrm>
          <a:off x="7965839" y="3112189"/>
          <a:ext cx="3092280" cy="20959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1019433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45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445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445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4454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4454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454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4454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4454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4454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5443" grpId="0" build="p" bldLvl="4" autoUpdateAnimBg="0" advAuto="0"/>
      <p:bldGraphic spid="5" grpId="0">
        <p:bldAsOne/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9508067" y="6154839"/>
            <a:ext cx="2540000" cy="247650"/>
          </a:xfrm>
          <a:noFill/>
        </p:spPr>
        <p:txBody>
          <a:bodyPr/>
          <a:lstStyle>
            <a:lvl1pPr>
              <a:spcBef>
                <a:spcPct val="20000"/>
              </a:spcBef>
              <a:buSzPct val="80000"/>
              <a:buBlip>
                <a:blip r:embed="rId3"/>
              </a:buBlip>
              <a:defRPr sz="3200">
                <a:solidFill>
                  <a:srgbClr val="000068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rgbClr val="000068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rgbClr val="000068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fld id="{E8B5A461-3941-4AE7-84BB-DD1E4AF76E22}" type="slidenum">
              <a:rPr lang="fr-FR" altLang="fr-FR" sz="1400">
                <a:solidFill>
                  <a:srgbClr val="404176"/>
                </a:solidFill>
                <a:latin typeface="Arial Narrow" panose="020B0506020202030204" pitchFamily="34" charset="0"/>
              </a:rPr>
              <a:pPr>
                <a:spcBef>
                  <a:spcPct val="0"/>
                </a:spcBef>
                <a:buSzTx/>
                <a:buFontTx/>
                <a:buNone/>
              </a:pPr>
              <a:t>12</a:t>
            </a:fld>
            <a:endParaRPr lang="fr-FR" altLang="fr-FR" sz="1400">
              <a:solidFill>
                <a:srgbClr val="404176"/>
              </a:solidFill>
              <a:latin typeface="Arial Narrow" panose="020B0506020202030204" pitchFamily="34" charset="0"/>
            </a:endParaRPr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>
          <a:xfrm>
            <a:off x="2640013" y="620713"/>
            <a:ext cx="7340600" cy="874712"/>
          </a:xfrm>
        </p:spPr>
        <p:txBody>
          <a:bodyPr/>
          <a:lstStyle/>
          <a:p>
            <a:pPr eaLnBrk="1" hangingPunct="1"/>
            <a:r>
              <a:rPr lang="fr-FR" altLang="fr-FR" dirty="0"/>
              <a:t>… Activités de 2019  …</a:t>
            </a:r>
          </a:p>
        </p:txBody>
      </p:sp>
      <p:sp>
        <p:nvSpPr>
          <p:cNvPr id="445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193" y="1378140"/>
            <a:ext cx="10762495" cy="5191041"/>
          </a:xfrm>
        </p:spPr>
        <p:txBody>
          <a:bodyPr/>
          <a:lstStyle/>
          <a:p>
            <a:pPr eaLnBrk="1" hangingPunct="1">
              <a:lnSpc>
                <a:spcPct val="80000"/>
              </a:lnSpc>
              <a:tabLst>
                <a:tab pos="3048000" algn="l"/>
              </a:tabLst>
              <a:defRPr/>
            </a:pPr>
            <a:r>
              <a:rPr lang="fr-FR" sz="3600" dirty="0">
                <a:solidFill>
                  <a:srgbClr val="000048"/>
                </a:solidFill>
              </a:rPr>
              <a:t>… Atelier … </a:t>
            </a:r>
          </a:p>
          <a:p>
            <a:pPr lvl="1" eaLnBrk="1" hangingPunct="1">
              <a:lnSpc>
                <a:spcPct val="80000"/>
              </a:lnSpc>
              <a:tabLst>
                <a:tab pos="3048000" algn="l"/>
              </a:tabLst>
              <a:defRPr/>
            </a:pPr>
            <a:r>
              <a:rPr lang="fr-FR" dirty="0">
                <a:solidFill>
                  <a:srgbClr val="000048"/>
                </a:solidFill>
              </a:rPr>
              <a:t>Bouray</a:t>
            </a:r>
          </a:p>
          <a:p>
            <a:pPr lvl="2" eaLnBrk="1" hangingPunct="1">
              <a:lnSpc>
                <a:spcPct val="80000"/>
              </a:lnSpc>
              <a:tabLst>
                <a:tab pos="3048000" algn="l"/>
              </a:tabLst>
              <a:defRPr/>
            </a:pPr>
            <a:r>
              <a:rPr lang="fr-FR" dirty="0">
                <a:solidFill>
                  <a:srgbClr val="000048"/>
                </a:solidFill>
              </a:rPr>
              <a:t>Renouvellement convention : toujours en cours</a:t>
            </a:r>
          </a:p>
          <a:p>
            <a:pPr lvl="1" eaLnBrk="1" hangingPunct="1">
              <a:lnSpc>
                <a:spcPct val="80000"/>
              </a:lnSpc>
              <a:tabLst>
                <a:tab pos="3048000" algn="l"/>
              </a:tabLst>
              <a:defRPr/>
            </a:pPr>
            <a:r>
              <a:rPr lang="fr-FR" dirty="0">
                <a:solidFill>
                  <a:srgbClr val="000048"/>
                </a:solidFill>
              </a:rPr>
              <a:t>Des réalisations (à Evry) ! </a:t>
            </a:r>
          </a:p>
          <a:p>
            <a:pPr lvl="2" eaLnBrk="1" hangingPunct="1">
              <a:lnSpc>
                <a:spcPct val="80000"/>
              </a:lnSpc>
              <a:tabLst>
                <a:tab pos="3048000" algn="l"/>
              </a:tabLst>
              <a:defRPr/>
            </a:pPr>
            <a:r>
              <a:rPr lang="fr-FR" dirty="0">
                <a:solidFill>
                  <a:srgbClr val="000048"/>
                </a:solidFill>
              </a:rPr>
              <a:t>Beaucoup de réalisations Classiques</a:t>
            </a:r>
          </a:p>
          <a:p>
            <a:pPr lvl="2" eaLnBrk="1" hangingPunct="1">
              <a:lnSpc>
                <a:spcPct val="80000"/>
              </a:lnSpc>
              <a:tabLst>
                <a:tab pos="3048000" algn="l"/>
              </a:tabLst>
              <a:defRPr/>
            </a:pPr>
            <a:r>
              <a:rPr lang="fr-FR" dirty="0">
                <a:solidFill>
                  <a:srgbClr val="000048"/>
                </a:solidFill>
              </a:rPr>
              <a:t>Mais aussi des formes plus contemporaines</a:t>
            </a:r>
          </a:p>
          <a:p>
            <a:pPr lvl="2" eaLnBrk="1" hangingPunct="1">
              <a:lnSpc>
                <a:spcPct val="80000"/>
              </a:lnSpc>
              <a:tabLst>
                <a:tab pos="3048000" algn="l"/>
              </a:tabLst>
              <a:defRPr/>
            </a:pPr>
            <a:r>
              <a:rPr lang="fr-FR" dirty="0">
                <a:solidFill>
                  <a:srgbClr val="000048"/>
                </a:solidFill>
              </a:rPr>
              <a:t>Beaucoup d’adhérents viennent y chercher un conseil pour préparer des éléments d’agencement dont on ne voit pas la réalisation définitive … </a:t>
            </a:r>
            <a:endParaRPr lang="fr-FR" dirty="0">
              <a:solidFill>
                <a:srgbClr val="FF0000"/>
              </a:solidFill>
            </a:endParaRPr>
          </a:p>
          <a:p>
            <a:pPr lvl="2" eaLnBrk="1" hangingPunct="1">
              <a:lnSpc>
                <a:spcPct val="80000"/>
              </a:lnSpc>
              <a:tabLst>
                <a:tab pos="3048000" algn="l"/>
              </a:tabLst>
              <a:defRPr/>
            </a:pPr>
            <a:r>
              <a:rPr lang="fr-FR" dirty="0">
                <a:solidFill>
                  <a:srgbClr val="000048"/>
                </a:solidFill>
              </a:rPr>
              <a:t>Beaucoup de préparation de bois.</a:t>
            </a:r>
          </a:p>
          <a:p>
            <a:pPr lvl="1" eaLnBrk="1" hangingPunct="1">
              <a:lnSpc>
                <a:spcPct val="80000"/>
              </a:lnSpc>
              <a:tabLst>
                <a:tab pos="3048000" algn="l"/>
              </a:tabLst>
              <a:defRPr/>
            </a:pPr>
            <a:endParaRPr lang="fr-FR" dirty="0">
              <a:solidFill>
                <a:srgbClr val="000048"/>
              </a:solidFill>
            </a:endParaRPr>
          </a:p>
          <a:p>
            <a:pPr lvl="1" eaLnBrk="1" hangingPunct="1">
              <a:lnSpc>
                <a:spcPct val="80000"/>
              </a:lnSpc>
              <a:tabLst>
                <a:tab pos="3048000" algn="l"/>
              </a:tabLst>
              <a:defRPr/>
            </a:pPr>
            <a:endParaRPr lang="fr-FR" dirty="0">
              <a:solidFill>
                <a:srgbClr val="000048"/>
              </a:solidFill>
            </a:endParaRPr>
          </a:p>
          <a:p>
            <a:pPr lvl="1" eaLnBrk="1" hangingPunct="1">
              <a:lnSpc>
                <a:spcPct val="80000"/>
              </a:lnSpc>
              <a:tabLst>
                <a:tab pos="3048000" algn="l"/>
              </a:tabLst>
              <a:defRPr/>
            </a:pPr>
            <a:endParaRPr lang="fr-FR" dirty="0"/>
          </a:p>
          <a:p>
            <a:pPr eaLnBrk="1" hangingPunct="1">
              <a:lnSpc>
                <a:spcPct val="90000"/>
              </a:lnSpc>
              <a:tabLst>
                <a:tab pos="3048000" algn="l"/>
              </a:tabLst>
              <a:defRPr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805082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45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445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445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4454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4454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454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4454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4454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5443" grpId="0" uiExpand="1" build="p" bldLvl="4" autoUpdateAnimBg="0" advAuto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SzPct val="80000"/>
              <a:buBlip>
                <a:blip r:embed="rId3"/>
              </a:buBlip>
              <a:defRPr sz="3200">
                <a:solidFill>
                  <a:srgbClr val="000068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rgbClr val="000068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rgbClr val="000068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fld id="{E8B5A461-3941-4AE7-84BB-DD1E4AF76E22}" type="slidenum">
              <a:rPr lang="fr-FR" altLang="fr-FR" sz="1400">
                <a:solidFill>
                  <a:srgbClr val="404176"/>
                </a:solidFill>
                <a:latin typeface="Arial Narrow" panose="020B0506020202030204" pitchFamily="34" charset="0"/>
              </a:rPr>
              <a:pPr>
                <a:spcBef>
                  <a:spcPct val="0"/>
                </a:spcBef>
                <a:buSzTx/>
                <a:buFontTx/>
                <a:buNone/>
              </a:pPr>
              <a:t>13</a:t>
            </a:fld>
            <a:endParaRPr lang="fr-FR" altLang="fr-FR" sz="1400">
              <a:solidFill>
                <a:srgbClr val="404176"/>
              </a:solidFill>
              <a:latin typeface="Arial Narrow" panose="020B0506020202030204" pitchFamily="34" charset="0"/>
            </a:endParaRPr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>
          <a:xfrm>
            <a:off x="2640013" y="620713"/>
            <a:ext cx="7340600" cy="874712"/>
          </a:xfrm>
        </p:spPr>
        <p:txBody>
          <a:bodyPr/>
          <a:lstStyle/>
          <a:p>
            <a:pPr eaLnBrk="1" hangingPunct="1"/>
            <a:r>
              <a:rPr lang="fr-FR" altLang="fr-FR" dirty="0"/>
              <a:t>… Activités de 2019  …</a:t>
            </a:r>
          </a:p>
        </p:txBody>
      </p:sp>
      <p:sp>
        <p:nvSpPr>
          <p:cNvPr id="445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194" y="1789201"/>
            <a:ext cx="5520984" cy="5191041"/>
          </a:xfrm>
        </p:spPr>
        <p:txBody>
          <a:bodyPr/>
          <a:lstStyle/>
          <a:p>
            <a:pPr eaLnBrk="1" hangingPunct="1">
              <a:lnSpc>
                <a:spcPct val="80000"/>
              </a:lnSpc>
              <a:tabLst>
                <a:tab pos="3048000" algn="l"/>
              </a:tabLst>
              <a:defRPr/>
            </a:pPr>
            <a:r>
              <a:rPr lang="fr-FR" sz="3600" dirty="0">
                <a:solidFill>
                  <a:srgbClr val="000048"/>
                </a:solidFill>
              </a:rPr>
              <a:t>… Atelier … </a:t>
            </a:r>
          </a:p>
          <a:p>
            <a:pPr lvl="1" eaLnBrk="1" hangingPunct="1">
              <a:lnSpc>
                <a:spcPct val="80000"/>
              </a:lnSpc>
              <a:tabLst>
                <a:tab pos="3048000" algn="l"/>
              </a:tabLst>
              <a:defRPr/>
            </a:pPr>
            <a:r>
              <a:rPr lang="fr-FR" dirty="0">
                <a:solidFill>
                  <a:srgbClr val="000048"/>
                </a:solidFill>
              </a:rPr>
              <a:t>Des réalisations (à Athis) ! </a:t>
            </a:r>
          </a:p>
          <a:p>
            <a:pPr lvl="2" eaLnBrk="1" hangingPunct="1">
              <a:lnSpc>
                <a:spcPct val="80000"/>
              </a:lnSpc>
              <a:tabLst>
                <a:tab pos="3048000" algn="l"/>
              </a:tabLst>
              <a:defRPr/>
            </a:pPr>
            <a:r>
              <a:rPr lang="fr-FR" dirty="0">
                <a:solidFill>
                  <a:srgbClr val="000048"/>
                </a:solidFill>
              </a:rPr>
              <a:t>Bac à herbes aromatiques</a:t>
            </a:r>
          </a:p>
          <a:p>
            <a:pPr lvl="2" eaLnBrk="1" hangingPunct="1">
              <a:lnSpc>
                <a:spcPct val="80000"/>
              </a:lnSpc>
              <a:tabLst>
                <a:tab pos="3048000" algn="l"/>
              </a:tabLst>
              <a:defRPr/>
            </a:pPr>
            <a:r>
              <a:rPr lang="fr-FR" dirty="0">
                <a:solidFill>
                  <a:srgbClr val="000048"/>
                </a:solidFill>
              </a:rPr>
              <a:t>Tables,</a:t>
            </a:r>
          </a:p>
          <a:p>
            <a:pPr lvl="2" eaLnBrk="1" hangingPunct="1">
              <a:lnSpc>
                <a:spcPct val="80000"/>
              </a:lnSpc>
              <a:tabLst>
                <a:tab pos="3048000" algn="l"/>
              </a:tabLst>
              <a:defRPr/>
            </a:pPr>
            <a:r>
              <a:rPr lang="fr-FR" dirty="0">
                <a:solidFill>
                  <a:srgbClr val="000048"/>
                </a:solidFill>
              </a:rPr>
              <a:t>Boite à couture,</a:t>
            </a:r>
          </a:p>
          <a:p>
            <a:pPr lvl="2" eaLnBrk="1" hangingPunct="1">
              <a:lnSpc>
                <a:spcPct val="80000"/>
              </a:lnSpc>
              <a:tabLst>
                <a:tab pos="3048000" algn="l"/>
              </a:tabLst>
              <a:defRPr/>
            </a:pPr>
            <a:r>
              <a:rPr lang="fr-FR" dirty="0">
                <a:solidFill>
                  <a:srgbClr val="000048"/>
                </a:solidFill>
              </a:rPr>
              <a:t>Jouets,</a:t>
            </a:r>
          </a:p>
          <a:p>
            <a:pPr lvl="2" eaLnBrk="1" hangingPunct="1">
              <a:lnSpc>
                <a:spcPct val="80000"/>
              </a:lnSpc>
              <a:tabLst>
                <a:tab pos="3048000" algn="l"/>
              </a:tabLst>
              <a:defRPr/>
            </a:pPr>
            <a:r>
              <a:rPr lang="fr-FR" dirty="0">
                <a:solidFill>
                  <a:srgbClr val="000048"/>
                </a:solidFill>
              </a:rPr>
              <a:t>Casier à bouteilles,</a:t>
            </a:r>
          </a:p>
          <a:p>
            <a:pPr lvl="2" eaLnBrk="1" hangingPunct="1">
              <a:lnSpc>
                <a:spcPct val="80000"/>
              </a:lnSpc>
              <a:tabLst>
                <a:tab pos="3048000" algn="l"/>
              </a:tabLst>
              <a:defRPr/>
            </a:pPr>
            <a:r>
              <a:rPr lang="fr-FR" dirty="0">
                <a:solidFill>
                  <a:srgbClr val="000048"/>
                </a:solidFill>
              </a:rPr>
              <a:t>Etablis,</a:t>
            </a:r>
          </a:p>
          <a:p>
            <a:pPr lvl="2" eaLnBrk="1" hangingPunct="1">
              <a:lnSpc>
                <a:spcPct val="80000"/>
              </a:lnSpc>
              <a:tabLst>
                <a:tab pos="3048000" algn="l"/>
              </a:tabLst>
              <a:defRPr/>
            </a:pPr>
            <a:r>
              <a:rPr lang="fr-FR" dirty="0">
                <a:solidFill>
                  <a:srgbClr val="000048"/>
                </a:solidFill>
              </a:rPr>
              <a:t>Escalier,</a:t>
            </a:r>
          </a:p>
          <a:p>
            <a:pPr lvl="2" eaLnBrk="1" hangingPunct="1">
              <a:lnSpc>
                <a:spcPct val="80000"/>
              </a:lnSpc>
              <a:tabLst>
                <a:tab pos="3048000" algn="l"/>
              </a:tabLst>
              <a:defRPr/>
            </a:pPr>
            <a:r>
              <a:rPr lang="fr-FR" dirty="0">
                <a:solidFill>
                  <a:srgbClr val="000048"/>
                </a:solidFill>
              </a:rPr>
              <a:t>Meuble TV,</a:t>
            </a:r>
          </a:p>
          <a:p>
            <a:pPr lvl="2" eaLnBrk="1" hangingPunct="1">
              <a:lnSpc>
                <a:spcPct val="80000"/>
              </a:lnSpc>
              <a:tabLst>
                <a:tab pos="3048000" algn="l"/>
              </a:tabLst>
              <a:defRPr/>
            </a:pPr>
            <a:r>
              <a:rPr lang="fr-FR" dirty="0">
                <a:solidFill>
                  <a:srgbClr val="000048"/>
                </a:solidFill>
              </a:rPr>
              <a:t>Restauration de chaises,</a:t>
            </a:r>
          </a:p>
          <a:p>
            <a:pPr lvl="2" eaLnBrk="1" hangingPunct="1">
              <a:lnSpc>
                <a:spcPct val="80000"/>
              </a:lnSpc>
              <a:tabLst>
                <a:tab pos="3048000" algn="l"/>
              </a:tabLst>
              <a:defRPr/>
            </a:pPr>
            <a:r>
              <a:rPr lang="fr-FR" dirty="0">
                <a:solidFill>
                  <a:srgbClr val="000048"/>
                </a:solidFill>
              </a:rPr>
              <a:t>Table bébé,</a:t>
            </a:r>
          </a:p>
          <a:p>
            <a:pPr lvl="2" eaLnBrk="1" hangingPunct="1">
              <a:lnSpc>
                <a:spcPct val="80000"/>
              </a:lnSpc>
              <a:tabLst>
                <a:tab pos="3048000" algn="l"/>
              </a:tabLst>
              <a:defRPr/>
            </a:pPr>
            <a:r>
              <a:rPr lang="fr-FR" dirty="0">
                <a:solidFill>
                  <a:srgbClr val="000048"/>
                </a:solidFill>
              </a:rPr>
              <a:t>Boite à bijoux,</a:t>
            </a:r>
          </a:p>
          <a:p>
            <a:pPr lvl="2" eaLnBrk="1" hangingPunct="1">
              <a:lnSpc>
                <a:spcPct val="80000"/>
              </a:lnSpc>
              <a:tabLst>
                <a:tab pos="3048000" algn="l"/>
              </a:tabLst>
              <a:defRPr/>
            </a:pPr>
            <a:endParaRPr lang="fr-FR" dirty="0">
              <a:solidFill>
                <a:srgbClr val="000048"/>
              </a:solidFill>
            </a:endParaRPr>
          </a:p>
          <a:p>
            <a:pPr lvl="2" eaLnBrk="1" hangingPunct="1">
              <a:lnSpc>
                <a:spcPct val="80000"/>
              </a:lnSpc>
              <a:tabLst>
                <a:tab pos="3048000" algn="l"/>
              </a:tabLst>
              <a:defRPr/>
            </a:pPr>
            <a:endParaRPr lang="fr-FR" dirty="0">
              <a:solidFill>
                <a:srgbClr val="000048"/>
              </a:solidFill>
            </a:endParaRPr>
          </a:p>
          <a:p>
            <a:pPr lvl="1" eaLnBrk="1" hangingPunct="1">
              <a:lnSpc>
                <a:spcPct val="80000"/>
              </a:lnSpc>
              <a:tabLst>
                <a:tab pos="3048000" algn="l"/>
              </a:tabLst>
              <a:defRPr/>
            </a:pPr>
            <a:endParaRPr lang="fr-FR" dirty="0">
              <a:solidFill>
                <a:srgbClr val="000048"/>
              </a:solidFill>
            </a:endParaRPr>
          </a:p>
          <a:p>
            <a:pPr lvl="1" eaLnBrk="1" hangingPunct="1">
              <a:lnSpc>
                <a:spcPct val="80000"/>
              </a:lnSpc>
              <a:tabLst>
                <a:tab pos="3048000" algn="l"/>
              </a:tabLst>
              <a:defRPr/>
            </a:pPr>
            <a:endParaRPr lang="fr-FR" dirty="0">
              <a:solidFill>
                <a:srgbClr val="000048"/>
              </a:solidFill>
            </a:endParaRPr>
          </a:p>
          <a:p>
            <a:pPr lvl="1" eaLnBrk="1" hangingPunct="1">
              <a:lnSpc>
                <a:spcPct val="80000"/>
              </a:lnSpc>
              <a:tabLst>
                <a:tab pos="3048000" algn="l"/>
              </a:tabLst>
              <a:defRPr/>
            </a:pPr>
            <a:endParaRPr lang="fr-FR" dirty="0"/>
          </a:p>
          <a:p>
            <a:pPr eaLnBrk="1" hangingPunct="1">
              <a:lnSpc>
                <a:spcPct val="90000"/>
              </a:lnSpc>
              <a:tabLst>
                <a:tab pos="3048000" algn="l"/>
              </a:tabLst>
              <a:defRPr/>
            </a:pPr>
            <a:endParaRPr lang="fr-FR" dirty="0"/>
          </a:p>
        </p:txBody>
      </p:sp>
      <p:sp>
        <p:nvSpPr>
          <p:cNvPr id="2" name="ZoneTexte 1"/>
          <p:cNvSpPr txBox="1"/>
          <p:nvPr/>
        </p:nvSpPr>
        <p:spPr>
          <a:xfrm>
            <a:off x="5248948" y="2380853"/>
            <a:ext cx="6092660" cy="39887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43000" lvl="2" indent="-22860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5000"/>
              <a:buFont typeface="Wingdings" panose="05000000000000000000" pitchFamily="2" charset="2"/>
              <a:buChar char="l"/>
              <a:tabLst>
                <a:tab pos="3048000" algn="l"/>
              </a:tabLst>
              <a:defRPr/>
            </a:pPr>
            <a:r>
              <a:rPr lang="fr-FR" sz="2400" dirty="0">
                <a:solidFill>
                  <a:srgbClr val="000048"/>
                </a:solidFill>
              </a:rPr>
              <a:t>Portes extérieures et intérieures,</a:t>
            </a:r>
          </a:p>
          <a:p>
            <a:pPr marL="1143000" lvl="2" indent="-22860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5000"/>
              <a:buFont typeface="Wingdings" panose="05000000000000000000" pitchFamily="2" charset="2"/>
              <a:buChar char="l"/>
              <a:tabLst>
                <a:tab pos="3048000" algn="l"/>
              </a:tabLst>
              <a:defRPr/>
            </a:pPr>
            <a:r>
              <a:rPr lang="fr-FR" sz="2400" dirty="0">
                <a:solidFill>
                  <a:srgbClr val="000048"/>
                </a:solidFill>
              </a:rPr>
              <a:t>Baby foot,</a:t>
            </a:r>
          </a:p>
          <a:p>
            <a:pPr marL="1143000" lvl="2" indent="-22860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5000"/>
              <a:buFont typeface="Wingdings" panose="05000000000000000000" pitchFamily="2" charset="2"/>
              <a:buChar char="l"/>
              <a:tabLst>
                <a:tab pos="3048000" algn="l"/>
              </a:tabLst>
              <a:defRPr/>
            </a:pPr>
            <a:r>
              <a:rPr lang="fr-FR" sz="2400" dirty="0">
                <a:solidFill>
                  <a:srgbClr val="000048"/>
                </a:solidFill>
              </a:rPr>
              <a:t>Meuble de </a:t>
            </a:r>
            <a:r>
              <a:rPr lang="fr-FR" sz="2400" dirty="0" err="1">
                <a:solidFill>
                  <a:srgbClr val="000048"/>
                </a:solidFill>
              </a:rPr>
              <a:t>SdB</a:t>
            </a:r>
            <a:r>
              <a:rPr lang="fr-FR" sz="2400" dirty="0">
                <a:solidFill>
                  <a:srgbClr val="000048"/>
                </a:solidFill>
              </a:rPr>
              <a:t>,</a:t>
            </a:r>
          </a:p>
          <a:p>
            <a:pPr marL="1143000" lvl="2" indent="-22860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5000"/>
              <a:buFont typeface="Wingdings" panose="05000000000000000000" pitchFamily="2" charset="2"/>
              <a:buChar char="l"/>
              <a:tabLst>
                <a:tab pos="3048000" algn="l"/>
              </a:tabLst>
              <a:defRPr/>
            </a:pPr>
            <a:r>
              <a:rPr lang="fr-FR" sz="2400" dirty="0">
                <a:solidFill>
                  <a:srgbClr val="000048"/>
                </a:solidFill>
              </a:rPr>
              <a:t>Bancs de sciage,</a:t>
            </a:r>
          </a:p>
          <a:p>
            <a:pPr marL="1143000" lvl="2" indent="-22860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5000"/>
              <a:buFont typeface="Wingdings" panose="05000000000000000000" pitchFamily="2" charset="2"/>
              <a:buChar char="l"/>
              <a:tabLst>
                <a:tab pos="3048000" algn="l"/>
              </a:tabLst>
              <a:defRPr/>
            </a:pPr>
            <a:r>
              <a:rPr lang="fr-FR" sz="2400" dirty="0">
                <a:solidFill>
                  <a:srgbClr val="000048"/>
                </a:solidFill>
              </a:rPr>
              <a:t>Montages d’atelier,</a:t>
            </a:r>
          </a:p>
          <a:p>
            <a:pPr marL="1143000" lvl="2" indent="-22860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5000"/>
              <a:buFont typeface="Wingdings" panose="05000000000000000000" pitchFamily="2" charset="2"/>
              <a:buChar char="l"/>
              <a:tabLst>
                <a:tab pos="3048000" algn="l"/>
              </a:tabLst>
              <a:defRPr/>
            </a:pPr>
            <a:r>
              <a:rPr lang="fr-FR" sz="2400" dirty="0">
                <a:solidFill>
                  <a:srgbClr val="000048"/>
                </a:solidFill>
              </a:rPr>
              <a:t>Tiroirs,</a:t>
            </a:r>
          </a:p>
          <a:p>
            <a:pPr marL="1143000" lvl="2" indent="-22860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5000"/>
              <a:buFont typeface="Wingdings" panose="05000000000000000000" pitchFamily="2" charset="2"/>
              <a:buChar char="l"/>
              <a:tabLst>
                <a:tab pos="3048000" algn="l"/>
              </a:tabLst>
              <a:defRPr/>
            </a:pPr>
            <a:r>
              <a:rPr lang="fr-FR" sz="2400" dirty="0">
                <a:solidFill>
                  <a:srgbClr val="000048"/>
                </a:solidFill>
              </a:rPr>
              <a:t>Restauration anciens meubles,</a:t>
            </a:r>
          </a:p>
          <a:p>
            <a:pPr marL="1143000" lvl="2" indent="-22860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5000"/>
              <a:buFont typeface="Wingdings" panose="05000000000000000000" pitchFamily="2" charset="2"/>
              <a:buChar char="l"/>
              <a:tabLst>
                <a:tab pos="3048000" algn="l"/>
              </a:tabLst>
              <a:defRPr/>
            </a:pPr>
            <a:r>
              <a:rPr lang="fr-FR" sz="2400" dirty="0">
                <a:solidFill>
                  <a:srgbClr val="000048"/>
                </a:solidFill>
              </a:rPr>
              <a:t>Bahut 3 portes,</a:t>
            </a:r>
          </a:p>
          <a:p>
            <a:pPr marL="1143000" lvl="2" indent="-22860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5000"/>
              <a:buFont typeface="Wingdings" panose="05000000000000000000" pitchFamily="2" charset="2"/>
              <a:buChar char="l"/>
              <a:tabLst>
                <a:tab pos="3048000" algn="l"/>
              </a:tabLst>
              <a:defRPr/>
            </a:pPr>
            <a:r>
              <a:rPr lang="fr-FR" sz="2400" dirty="0">
                <a:solidFill>
                  <a:srgbClr val="000048"/>
                </a:solidFill>
              </a:rPr>
              <a:t>Tables gigogne,</a:t>
            </a:r>
          </a:p>
          <a:p>
            <a:pPr marL="1143000" lvl="2" indent="-22860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5000"/>
              <a:buFont typeface="Wingdings" panose="05000000000000000000" pitchFamily="2" charset="2"/>
              <a:buChar char="l"/>
              <a:tabLst>
                <a:tab pos="3048000" algn="l"/>
              </a:tabLst>
              <a:defRPr/>
            </a:pPr>
            <a:r>
              <a:rPr lang="fr-FR" sz="2400" dirty="0" err="1">
                <a:solidFill>
                  <a:srgbClr val="000048"/>
                </a:solidFill>
              </a:rPr>
              <a:t>Etc</a:t>
            </a:r>
            <a:endParaRPr lang="fr-FR" sz="2400" dirty="0">
              <a:solidFill>
                <a:srgbClr val="000048"/>
              </a:solidFill>
            </a:endParaRP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558671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45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445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445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4454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4454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454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4454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4454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4454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4454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4454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4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44544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4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44544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500"/>
                            </p:stCondLst>
                            <p:childTnLst>
                              <p:par>
                                <p:cTn id="5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000"/>
                            </p:stCondLst>
                            <p:childTnLst>
                              <p:par>
                                <p:cTn id="6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7500"/>
                            </p:stCondLst>
                            <p:childTnLst>
                              <p:par>
                                <p:cTn id="6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8000"/>
                            </p:stCondLst>
                            <p:childTnLst>
                              <p:par>
                                <p:cTn id="6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8500"/>
                            </p:stCondLst>
                            <p:childTnLst>
                              <p:par>
                                <p:cTn id="7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9000"/>
                            </p:stCondLst>
                            <p:childTnLst>
                              <p:par>
                                <p:cTn id="7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9500"/>
                            </p:stCondLst>
                            <p:childTnLst>
                              <p:par>
                                <p:cTn id="8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0000"/>
                            </p:stCondLst>
                            <p:childTnLst>
                              <p:par>
                                <p:cTn id="8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0500"/>
                            </p:stCondLst>
                            <p:childTnLst>
                              <p:par>
                                <p:cTn id="8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1000"/>
                            </p:stCondLst>
                            <p:childTnLst>
                              <p:par>
                                <p:cTn id="9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5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5443" grpId="0" build="p" bldLvl="4" autoUpdateAnimBg="0" advAuto="0"/>
      <p:bldP spid="2" grpId="0" build="p" bldLvl="4" advAuto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SzPct val="80000"/>
              <a:buBlip>
                <a:blip r:embed="rId4"/>
              </a:buBlip>
              <a:defRPr sz="3200">
                <a:solidFill>
                  <a:srgbClr val="000068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rgbClr val="000068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rgbClr val="000068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fld id="{E8B5A461-3941-4AE7-84BB-DD1E4AF76E22}" type="slidenum">
              <a:rPr lang="fr-FR" altLang="fr-FR" sz="1400">
                <a:solidFill>
                  <a:srgbClr val="404176"/>
                </a:solidFill>
                <a:latin typeface="Arial Narrow" panose="020B0506020202030204" pitchFamily="34" charset="0"/>
              </a:rPr>
              <a:pPr>
                <a:spcBef>
                  <a:spcPct val="0"/>
                </a:spcBef>
                <a:buSzTx/>
                <a:buFontTx/>
                <a:buNone/>
              </a:pPr>
              <a:t>14</a:t>
            </a:fld>
            <a:endParaRPr lang="fr-FR" altLang="fr-FR" sz="1400">
              <a:solidFill>
                <a:srgbClr val="404176"/>
              </a:solidFill>
              <a:latin typeface="Arial Narrow" panose="020B0506020202030204" pitchFamily="34" charset="0"/>
            </a:endParaRPr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>
          <a:xfrm>
            <a:off x="2640013" y="620713"/>
            <a:ext cx="7340600" cy="874712"/>
          </a:xfrm>
        </p:spPr>
        <p:txBody>
          <a:bodyPr/>
          <a:lstStyle/>
          <a:p>
            <a:pPr eaLnBrk="1" hangingPunct="1"/>
            <a:r>
              <a:rPr lang="fr-FR" altLang="fr-FR" dirty="0"/>
              <a:t>… Activités de 2019  …</a:t>
            </a:r>
          </a:p>
        </p:txBody>
      </p:sp>
      <p:sp>
        <p:nvSpPr>
          <p:cNvPr id="445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40013" y="1358740"/>
            <a:ext cx="6935551" cy="5499260"/>
          </a:xfrm>
        </p:spPr>
        <p:txBody>
          <a:bodyPr/>
          <a:lstStyle/>
          <a:p>
            <a:pPr eaLnBrk="1" hangingPunct="1">
              <a:lnSpc>
                <a:spcPct val="80000"/>
              </a:lnSpc>
              <a:tabLst>
                <a:tab pos="3048000" algn="l"/>
              </a:tabLst>
              <a:defRPr/>
            </a:pPr>
            <a:r>
              <a:rPr lang="fr-FR" sz="3600" dirty="0">
                <a:solidFill>
                  <a:srgbClr val="000048"/>
                </a:solidFill>
              </a:rPr>
              <a:t>… Atelier</a:t>
            </a:r>
          </a:p>
          <a:p>
            <a:pPr lvl="2" eaLnBrk="1" hangingPunct="1">
              <a:lnSpc>
                <a:spcPct val="80000"/>
              </a:lnSpc>
              <a:tabLst>
                <a:tab pos="6372225" algn="r"/>
              </a:tabLst>
              <a:defRPr/>
            </a:pPr>
            <a:endParaRPr lang="fr-FR" spc="-100" dirty="0">
              <a:solidFill>
                <a:srgbClr val="000048"/>
              </a:solidFill>
            </a:endParaRPr>
          </a:p>
          <a:p>
            <a:pPr lvl="1" eaLnBrk="1" hangingPunct="1">
              <a:lnSpc>
                <a:spcPct val="80000"/>
              </a:lnSpc>
              <a:tabLst>
                <a:tab pos="5648325" algn="ctr"/>
                <a:tab pos="6372225" algn="r"/>
              </a:tabLst>
              <a:defRPr/>
            </a:pPr>
            <a:endParaRPr lang="fr-FR" spc="-100" dirty="0">
              <a:solidFill>
                <a:srgbClr val="000048"/>
              </a:solidFill>
            </a:endParaRPr>
          </a:p>
          <a:p>
            <a:pPr lvl="1" eaLnBrk="1" hangingPunct="1">
              <a:lnSpc>
                <a:spcPct val="90000"/>
              </a:lnSpc>
              <a:tabLst>
                <a:tab pos="3048000" algn="l"/>
              </a:tabLst>
              <a:defRPr/>
            </a:pPr>
            <a:endParaRPr lang="fr-FR" dirty="0"/>
          </a:p>
        </p:txBody>
      </p:sp>
      <p:graphicFrame>
        <p:nvGraphicFramePr>
          <p:cNvPr id="5" name="Objet 4">
            <a:extLst>
              <a:ext uri="{FF2B5EF4-FFF2-40B4-BE49-F238E27FC236}">
                <a16:creationId xmlns:a16="http://schemas.microsoft.com/office/drawing/2014/main" id="{F59EA424-9315-4BB2-829A-8A986B0768C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87103320"/>
              </p:ext>
            </p:extLst>
          </p:nvPr>
        </p:nvGraphicFramePr>
        <p:xfrm>
          <a:off x="2868613" y="2109788"/>
          <a:ext cx="6999287" cy="4224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34" name="Worksheet" r:id="rId5" imgW="7019778" imgH="4362484" progId="Excel.Sheet.12">
                  <p:embed/>
                </p:oleObj>
              </mc:Choice>
              <mc:Fallback>
                <p:oleObj name="Worksheet" r:id="rId5" imgW="7019778" imgH="4362484" progId="Excel.Sheet.12">
                  <p:embed/>
                  <p:pic>
                    <p:nvPicPr>
                      <p:cNvPr id="2" name="Objet 1">
                        <a:extLst>
                          <a:ext uri="{FF2B5EF4-FFF2-40B4-BE49-F238E27FC236}">
                            <a16:creationId xmlns:a16="http://schemas.microsoft.com/office/drawing/2014/main" id="{B4A0929D-5B2E-4D3C-A4F3-FE3CD753A80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868613" y="2109788"/>
                        <a:ext cx="6999287" cy="4224337"/>
                      </a:xfrm>
                      <a:prstGeom prst="rect">
                        <a:avLst/>
                      </a:prstGeom>
                      <a:ln w="4127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413206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45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5443" grpId="0" build="p" bldLvl="4" autoUpdateAnimBg="0" advAuto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SzPct val="80000"/>
              <a:buBlip>
                <a:blip r:embed="rId3"/>
              </a:buBlip>
              <a:defRPr sz="3200">
                <a:solidFill>
                  <a:srgbClr val="000068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rgbClr val="000068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rgbClr val="000068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fld id="{1EBEC4C9-EAFB-4725-9B80-5A91B2EF1219}" type="slidenum">
              <a:rPr lang="fr-FR" altLang="fr-FR" sz="1400">
                <a:solidFill>
                  <a:srgbClr val="404176"/>
                </a:solidFill>
                <a:latin typeface="Arial Narrow" panose="020B0506020202030204" pitchFamily="34" charset="0"/>
              </a:rPr>
              <a:pPr>
                <a:spcBef>
                  <a:spcPct val="0"/>
                </a:spcBef>
                <a:buSzTx/>
                <a:buFontTx/>
                <a:buNone/>
              </a:pPr>
              <a:t>15</a:t>
            </a:fld>
            <a:endParaRPr lang="fr-FR" altLang="fr-FR" sz="1400">
              <a:solidFill>
                <a:srgbClr val="404176"/>
              </a:solidFill>
              <a:latin typeface="Arial Narrow" panose="020B0506020202030204" pitchFamily="34" charset="0"/>
            </a:endParaRPr>
          </a:p>
        </p:txBody>
      </p:sp>
      <p:sp>
        <p:nvSpPr>
          <p:cNvPr id="283650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400050" y="1268414"/>
            <a:ext cx="11791950" cy="5183187"/>
          </a:xfrm>
        </p:spPr>
        <p:txBody>
          <a:bodyPr/>
          <a:lstStyle/>
          <a:p>
            <a:pPr eaLnBrk="1" hangingPunct="1">
              <a:lnSpc>
                <a:spcPct val="80000"/>
              </a:lnSpc>
              <a:tabLst>
                <a:tab pos="2959100" algn="l"/>
                <a:tab pos="4122738" algn="r"/>
                <a:tab pos="7354888" algn="r"/>
                <a:tab pos="8524875" algn="r"/>
              </a:tabLst>
            </a:pPr>
            <a:r>
              <a:rPr lang="fr-FR" altLang="fr-FR" sz="3600" dirty="0">
                <a:solidFill>
                  <a:srgbClr val="000048"/>
                </a:solidFill>
              </a:rPr>
              <a:t>Stages …</a:t>
            </a:r>
            <a:r>
              <a:rPr lang="fr-FR" altLang="fr-FR" sz="2400" dirty="0">
                <a:solidFill>
                  <a:srgbClr val="000048"/>
                </a:solidFill>
              </a:rPr>
              <a:t> </a:t>
            </a:r>
          </a:p>
          <a:p>
            <a:pPr lvl="1" eaLnBrk="1" hangingPunct="1">
              <a:lnSpc>
                <a:spcPct val="80000"/>
              </a:lnSpc>
              <a:tabLst>
                <a:tab pos="2959100" algn="l"/>
                <a:tab pos="4122738" algn="r"/>
                <a:tab pos="7354888" algn="r"/>
                <a:tab pos="8524875" algn="r"/>
              </a:tabLst>
            </a:pPr>
            <a:r>
              <a:rPr lang="fr-FR" altLang="fr-FR" dirty="0">
                <a:solidFill>
                  <a:srgbClr val="000048"/>
                </a:solidFill>
              </a:rPr>
              <a:t>Activité essentielle pour l’Association</a:t>
            </a:r>
          </a:p>
          <a:p>
            <a:pPr lvl="1" eaLnBrk="1" hangingPunct="1">
              <a:lnSpc>
                <a:spcPct val="80000"/>
              </a:lnSpc>
              <a:tabLst>
                <a:tab pos="2959100" algn="l"/>
                <a:tab pos="4122738" algn="r"/>
                <a:tab pos="7354888" algn="r"/>
                <a:tab pos="8524875" algn="r"/>
              </a:tabLst>
            </a:pPr>
            <a:r>
              <a:rPr lang="fr-FR" altLang="fr-FR" dirty="0">
                <a:solidFill>
                  <a:srgbClr val="000048"/>
                </a:solidFill>
              </a:rPr>
              <a:t>17% par an depuis 2008</a:t>
            </a:r>
          </a:p>
          <a:p>
            <a:pPr lvl="1" eaLnBrk="1" hangingPunct="1">
              <a:lnSpc>
                <a:spcPct val="80000"/>
              </a:lnSpc>
              <a:tabLst>
                <a:tab pos="2959100" algn="l"/>
                <a:tab pos="4122738" algn="r"/>
                <a:tab pos="7354888" algn="r"/>
                <a:tab pos="8524875" algn="r"/>
              </a:tabLst>
            </a:pPr>
            <a:r>
              <a:rPr lang="fr-FR" altLang="fr-FR" dirty="0">
                <a:solidFill>
                  <a:srgbClr val="000048"/>
                </a:solidFill>
              </a:rPr>
              <a:t>Gestion exigeante </a:t>
            </a:r>
          </a:p>
          <a:p>
            <a:pPr lvl="1" eaLnBrk="1" hangingPunct="1">
              <a:lnSpc>
                <a:spcPct val="80000"/>
              </a:lnSpc>
              <a:tabLst>
                <a:tab pos="2959100" algn="l"/>
                <a:tab pos="4122738" algn="r"/>
                <a:tab pos="7354888" algn="r"/>
                <a:tab pos="8524875" algn="r"/>
              </a:tabLst>
            </a:pPr>
            <a:r>
              <a:rPr lang="fr-FR" altLang="fr-FR" dirty="0">
                <a:solidFill>
                  <a:srgbClr val="000048"/>
                </a:solidFill>
              </a:rPr>
              <a:t>IL FAUT payer pour VALIDER </a:t>
            </a:r>
            <a:br>
              <a:rPr lang="fr-FR" altLang="fr-FR" dirty="0">
                <a:solidFill>
                  <a:srgbClr val="000048"/>
                </a:solidFill>
              </a:rPr>
            </a:br>
            <a:r>
              <a:rPr lang="fr-FR" altLang="fr-FR" dirty="0">
                <a:solidFill>
                  <a:srgbClr val="000048"/>
                </a:solidFill>
              </a:rPr>
              <a:t>son inscription</a:t>
            </a:r>
          </a:p>
          <a:p>
            <a:pPr lvl="1" eaLnBrk="1" hangingPunct="1">
              <a:lnSpc>
                <a:spcPct val="80000"/>
              </a:lnSpc>
              <a:tabLst>
                <a:tab pos="2959100" algn="l"/>
                <a:tab pos="4122738" algn="r"/>
                <a:tab pos="7354888" algn="r"/>
                <a:tab pos="8524875" algn="r"/>
              </a:tabLst>
            </a:pPr>
            <a:r>
              <a:rPr lang="fr-FR" altLang="fr-FR" dirty="0">
                <a:solidFill>
                  <a:srgbClr val="000048"/>
                </a:solidFill>
              </a:rPr>
              <a:t>Les tarifs ont été augmentés</a:t>
            </a:r>
          </a:p>
          <a:p>
            <a:pPr lvl="1" eaLnBrk="1" hangingPunct="1">
              <a:lnSpc>
                <a:spcPct val="80000"/>
              </a:lnSpc>
              <a:tabLst>
                <a:tab pos="2959100" algn="l"/>
                <a:tab pos="4122738" algn="r"/>
                <a:tab pos="7354888" algn="r"/>
                <a:tab pos="8524875" algn="r"/>
              </a:tabLst>
            </a:pPr>
            <a:r>
              <a:rPr lang="fr-FR" altLang="fr-FR" dirty="0">
                <a:solidFill>
                  <a:srgbClr val="000048"/>
                </a:solidFill>
              </a:rPr>
              <a:t>Programmation réduite</a:t>
            </a:r>
          </a:p>
          <a:p>
            <a:pPr lvl="1" eaLnBrk="1" hangingPunct="1">
              <a:lnSpc>
                <a:spcPct val="80000"/>
              </a:lnSpc>
              <a:tabLst>
                <a:tab pos="2959100" algn="l"/>
                <a:tab pos="4122738" algn="r"/>
                <a:tab pos="7354888" algn="r"/>
                <a:tab pos="8524875" algn="r"/>
              </a:tabLst>
            </a:pPr>
            <a:r>
              <a:rPr lang="fr-FR" altLang="fr-FR" dirty="0">
                <a:solidFill>
                  <a:srgbClr val="000048"/>
                </a:solidFill>
              </a:rPr>
              <a:t>Problème pour renforcer l’équipe d’animateurs</a:t>
            </a:r>
          </a:p>
          <a:p>
            <a:pPr lvl="1" eaLnBrk="1" hangingPunct="1">
              <a:lnSpc>
                <a:spcPct val="80000"/>
              </a:lnSpc>
              <a:tabLst>
                <a:tab pos="2959100" algn="l"/>
                <a:tab pos="4122738" algn="r"/>
                <a:tab pos="7354888" algn="r"/>
                <a:tab pos="8524875" algn="r"/>
              </a:tabLst>
            </a:pPr>
            <a:r>
              <a:rPr lang="fr-FR" altLang="fr-FR" dirty="0">
                <a:solidFill>
                  <a:srgbClr val="000048"/>
                </a:solidFill>
              </a:rPr>
              <a:t>Des difficultés pour approvisionner et préparer les bois</a:t>
            </a:r>
          </a:p>
          <a:p>
            <a:pPr lvl="1" eaLnBrk="1" hangingPunct="1">
              <a:lnSpc>
                <a:spcPct val="80000"/>
              </a:lnSpc>
              <a:tabLst>
                <a:tab pos="2959100" algn="l"/>
                <a:tab pos="4122738" algn="r"/>
                <a:tab pos="7354888" algn="r"/>
                <a:tab pos="8524875" algn="r"/>
              </a:tabLst>
            </a:pPr>
            <a:r>
              <a:rPr lang="fr-FR" altLang="fr-FR" dirty="0">
                <a:solidFill>
                  <a:srgbClr val="000048"/>
                </a:solidFill>
              </a:rPr>
              <a:t>En concurrence avec les ateliers libres (à EVRY)</a:t>
            </a:r>
          </a:p>
          <a:p>
            <a:pPr lvl="1" eaLnBrk="1" hangingPunct="1">
              <a:lnSpc>
                <a:spcPct val="80000"/>
              </a:lnSpc>
              <a:tabLst>
                <a:tab pos="2959100" algn="l"/>
                <a:tab pos="4122738" algn="r"/>
                <a:tab pos="7354888" algn="r"/>
                <a:tab pos="8524875" algn="r"/>
              </a:tabLst>
            </a:pPr>
            <a:r>
              <a:rPr lang="fr-FR" altLang="fr-FR" dirty="0">
                <a:solidFill>
                  <a:srgbClr val="000048"/>
                </a:solidFill>
              </a:rPr>
              <a:t>Compliqué d’en faire à Athis</a:t>
            </a:r>
          </a:p>
        </p:txBody>
      </p:sp>
      <p:sp>
        <p:nvSpPr>
          <p:cNvPr id="27652" name="Rectangle 61"/>
          <p:cNvSpPr>
            <a:spLocks noGrp="1" noChangeArrowheads="1"/>
          </p:cNvSpPr>
          <p:nvPr>
            <p:ph type="title"/>
          </p:nvPr>
        </p:nvSpPr>
        <p:spPr>
          <a:xfrm>
            <a:off x="2209800" y="609601"/>
            <a:ext cx="7772400" cy="874713"/>
          </a:xfrm>
          <a:noFill/>
        </p:spPr>
        <p:txBody>
          <a:bodyPr/>
          <a:lstStyle/>
          <a:p>
            <a:pPr eaLnBrk="1" hangingPunct="1"/>
            <a:r>
              <a:rPr lang="fr-FR" altLang="fr-FR" dirty="0"/>
              <a:t>… Activités de 2019  …</a:t>
            </a:r>
          </a:p>
        </p:txBody>
      </p:sp>
      <p:graphicFrame>
        <p:nvGraphicFramePr>
          <p:cNvPr id="5" name="Graphique 4">
            <a:extLst>
              <a:ext uri="{FF2B5EF4-FFF2-40B4-BE49-F238E27FC236}">
                <a16:creationId xmlns:a16="http://schemas.microsoft.com/office/drawing/2014/main" id="{99F775C4-DA6F-4A4E-A041-5C94E71FD90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88678170"/>
              </p:ext>
            </p:extLst>
          </p:nvPr>
        </p:nvGraphicFramePr>
        <p:xfrm>
          <a:off x="6302225" y="1504820"/>
          <a:ext cx="5513847" cy="30572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cxnSp>
        <p:nvCxnSpPr>
          <p:cNvPr id="3" name="Connecteur droit 2">
            <a:extLst>
              <a:ext uri="{FF2B5EF4-FFF2-40B4-BE49-F238E27FC236}">
                <a16:creationId xmlns:a16="http://schemas.microsoft.com/office/drawing/2014/main" id="{C20C71A2-826B-4771-916F-DB8E57E7DB6B}"/>
              </a:ext>
            </a:extLst>
          </p:cNvPr>
          <p:cNvCxnSpPr/>
          <p:nvPr/>
        </p:nvCxnSpPr>
        <p:spPr bwMode="auto">
          <a:xfrm flipH="1">
            <a:off x="6302225" y="1779104"/>
            <a:ext cx="5594914" cy="171947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FF0000">
                <a:alpha val="49000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" name="ZoneTexte 5">
            <a:extLst>
              <a:ext uri="{FF2B5EF4-FFF2-40B4-BE49-F238E27FC236}">
                <a16:creationId xmlns:a16="http://schemas.microsoft.com/office/drawing/2014/main" id="{C389BFCC-0FC6-4520-8406-961664F4C145}"/>
              </a:ext>
            </a:extLst>
          </p:cNvPr>
          <p:cNvSpPr txBox="1"/>
          <p:nvPr/>
        </p:nvSpPr>
        <p:spPr>
          <a:xfrm>
            <a:off x="11385171" y="1399519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>
                <a:solidFill>
                  <a:srgbClr val="FF0000"/>
                </a:solidFill>
              </a:rPr>
              <a:t>17%</a:t>
            </a:r>
          </a:p>
        </p:txBody>
      </p:sp>
    </p:spTree>
    <p:extLst>
      <p:ext uri="{BB962C8B-B14F-4D97-AF65-F5344CB8AC3E}">
        <p14:creationId xmlns:p14="http://schemas.microsoft.com/office/powerpoint/2010/main" val="3152105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36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36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836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36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836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836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836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836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836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836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836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836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8365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8365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500"/>
                            </p:stCondLst>
                            <p:childTnLst>
                              <p:par>
                                <p:cTn id="4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8365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8365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000"/>
                            </p:stCondLst>
                            <p:childTnLst>
                              <p:par>
                                <p:cTn id="4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8365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8365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4500"/>
                            </p:stCondLst>
                            <p:childTnLst>
                              <p:par>
                                <p:cTn id="5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8365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8365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0"/>
                            </p:stCondLst>
                            <p:childTnLst>
                              <p:par>
                                <p:cTn id="5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8365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8365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500"/>
                            </p:stCondLst>
                            <p:childTnLst>
                              <p:par>
                                <p:cTn id="6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6000"/>
                            </p:stCondLst>
                            <p:childTnLst>
                              <p:par>
                                <p:cTn id="6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6000"/>
                            </p:stCondLst>
                            <p:childTnLst>
                              <p:par>
                                <p:cTn id="6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3650" grpId="0" build="p" bldLvl="4" autoUpdateAnimBg="0" advAuto="0"/>
      <p:bldGraphic spid="5" grpId="0">
        <p:bldAsOne/>
      </p:bldGraphic>
      <p:bldP spid="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SzPct val="80000"/>
              <a:buBlip>
                <a:blip r:embed="rId3"/>
              </a:buBlip>
              <a:defRPr sz="3200">
                <a:solidFill>
                  <a:srgbClr val="000068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rgbClr val="000068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rgbClr val="000068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fld id="{1EBEC4C9-EAFB-4725-9B80-5A91B2EF1219}" type="slidenum">
              <a:rPr lang="fr-FR" altLang="fr-FR" sz="1400">
                <a:solidFill>
                  <a:srgbClr val="404176"/>
                </a:solidFill>
                <a:latin typeface="Arial Narrow" panose="020B0506020202030204" pitchFamily="34" charset="0"/>
              </a:rPr>
              <a:pPr>
                <a:spcBef>
                  <a:spcPct val="0"/>
                </a:spcBef>
                <a:buSzTx/>
                <a:buFontTx/>
                <a:buNone/>
              </a:pPr>
              <a:t>16</a:t>
            </a:fld>
            <a:endParaRPr lang="fr-FR" altLang="fr-FR" sz="1400">
              <a:solidFill>
                <a:srgbClr val="404176"/>
              </a:solidFill>
              <a:latin typeface="Arial Narrow" panose="020B0506020202030204" pitchFamily="34" charset="0"/>
            </a:endParaRPr>
          </a:p>
        </p:txBody>
      </p:sp>
      <p:sp>
        <p:nvSpPr>
          <p:cNvPr id="283650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400050" y="1268414"/>
            <a:ext cx="11791950" cy="5183187"/>
          </a:xfrm>
        </p:spPr>
        <p:txBody>
          <a:bodyPr/>
          <a:lstStyle/>
          <a:p>
            <a:pPr eaLnBrk="1" hangingPunct="1">
              <a:lnSpc>
                <a:spcPct val="80000"/>
              </a:lnSpc>
              <a:tabLst>
                <a:tab pos="2959100" algn="l"/>
                <a:tab pos="4122738" algn="r"/>
                <a:tab pos="7354888" algn="r"/>
                <a:tab pos="8524875" algn="r"/>
              </a:tabLst>
            </a:pPr>
            <a:r>
              <a:rPr lang="fr-FR" altLang="fr-FR" sz="3600" dirty="0"/>
              <a:t>St</a:t>
            </a:r>
            <a:r>
              <a:rPr lang="fr-FR" altLang="fr-FR" sz="3600" dirty="0">
                <a:solidFill>
                  <a:srgbClr val="002060"/>
                </a:solidFill>
              </a:rPr>
              <a:t>a</a:t>
            </a:r>
            <a:r>
              <a:rPr lang="fr-FR" altLang="fr-FR" sz="3600" dirty="0"/>
              <a:t>ges …</a:t>
            </a:r>
            <a:r>
              <a:rPr lang="fr-FR" altLang="fr-FR" sz="2400" dirty="0"/>
              <a:t> </a:t>
            </a:r>
          </a:p>
          <a:p>
            <a:pPr lvl="1" eaLnBrk="1" hangingPunct="1">
              <a:lnSpc>
                <a:spcPct val="80000"/>
              </a:lnSpc>
              <a:tabLst>
                <a:tab pos="2959100" algn="l"/>
                <a:tab pos="4122738" algn="r"/>
                <a:tab pos="7354888" algn="r"/>
                <a:tab pos="8524875" algn="r"/>
              </a:tabLst>
            </a:pPr>
            <a:r>
              <a:rPr lang="fr-FR" altLang="fr-FR" dirty="0">
                <a:solidFill>
                  <a:srgbClr val="000048"/>
                </a:solidFill>
              </a:rPr>
              <a:t>Nouveaux stages :</a:t>
            </a:r>
          </a:p>
          <a:p>
            <a:pPr lvl="2" eaLnBrk="1" hangingPunct="1">
              <a:lnSpc>
                <a:spcPct val="80000"/>
              </a:lnSpc>
              <a:tabLst>
                <a:tab pos="2959100" algn="l"/>
                <a:tab pos="4122738" algn="r"/>
                <a:tab pos="7354888" algn="r"/>
                <a:tab pos="8524875" algn="r"/>
              </a:tabLst>
            </a:pPr>
            <a:r>
              <a:rPr lang="fr-FR" altLang="fr-FR" dirty="0">
                <a:solidFill>
                  <a:srgbClr val="000048"/>
                </a:solidFill>
              </a:rPr>
              <a:t>Des jeux : Equilibre, Flipper</a:t>
            </a:r>
          </a:p>
          <a:p>
            <a:pPr lvl="2" eaLnBrk="1" hangingPunct="1">
              <a:lnSpc>
                <a:spcPct val="80000"/>
              </a:lnSpc>
              <a:tabLst>
                <a:tab pos="2959100" algn="l"/>
                <a:tab pos="4122738" algn="r"/>
                <a:tab pos="7354888" algn="r"/>
                <a:tab pos="8524875" algn="r"/>
              </a:tabLst>
            </a:pPr>
            <a:r>
              <a:rPr lang="fr-FR" altLang="fr-FR" dirty="0">
                <a:solidFill>
                  <a:srgbClr val="000048"/>
                </a:solidFill>
              </a:rPr>
              <a:t>Chantournage à la machine</a:t>
            </a:r>
          </a:p>
          <a:p>
            <a:pPr lvl="2" eaLnBrk="1" hangingPunct="1">
              <a:lnSpc>
                <a:spcPct val="80000"/>
              </a:lnSpc>
              <a:tabLst>
                <a:tab pos="2959100" algn="l"/>
                <a:tab pos="4122738" algn="r"/>
                <a:tab pos="7354888" algn="r"/>
                <a:tab pos="8524875" algn="r"/>
              </a:tabLst>
            </a:pPr>
            <a:r>
              <a:rPr lang="fr-FR" altLang="fr-FR" dirty="0">
                <a:solidFill>
                  <a:srgbClr val="000048"/>
                </a:solidFill>
              </a:rPr>
              <a:t>Vannerie</a:t>
            </a:r>
          </a:p>
          <a:p>
            <a:pPr lvl="2" eaLnBrk="1" hangingPunct="1">
              <a:lnSpc>
                <a:spcPct val="80000"/>
              </a:lnSpc>
              <a:tabLst>
                <a:tab pos="2959100" algn="l"/>
                <a:tab pos="4122738" algn="r"/>
                <a:tab pos="7354888" algn="r"/>
                <a:tab pos="8524875" algn="r"/>
              </a:tabLst>
            </a:pPr>
            <a:r>
              <a:rPr lang="fr-FR" altLang="fr-FR" dirty="0">
                <a:solidFill>
                  <a:srgbClr val="000048"/>
                </a:solidFill>
              </a:rPr>
              <a:t>Gros effort sur les stages machine</a:t>
            </a:r>
          </a:p>
          <a:p>
            <a:pPr lvl="2" eaLnBrk="1" hangingPunct="1">
              <a:lnSpc>
                <a:spcPct val="80000"/>
              </a:lnSpc>
              <a:tabLst>
                <a:tab pos="2959100" algn="l"/>
                <a:tab pos="4122738" algn="r"/>
                <a:tab pos="7354888" algn="r"/>
                <a:tab pos="8524875" algn="r"/>
              </a:tabLst>
            </a:pPr>
            <a:endParaRPr lang="fr-FR" altLang="fr-FR" dirty="0">
              <a:solidFill>
                <a:srgbClr val="000048"/>
              </a:solidFill>
            </a:endParaRPr>
          </a:p>
          <a:p>
            <a:pPr lvl="1" eaLnBrk="1" hangingPunct="1">
              <a:lnSpc>
                <a:spcPct val="80000"/>
              </a:lnSpc>
              <a:tabLst>
                <a:tab pos="2959100" algn="l"/>
                <a:tab pos="4122738" algn="r"/>
                <a:tab pos="7354888" algn="r"/>
                <a:tab pos="8524875" algn="r"/>
              </a:tabLst>
            </a:pPr>
            <a:r>
              <a:rPr lang="fr-FR" altLang="fr-FR" dirty="0">
                <a:solidFill>
                  <a:srgbClr val="000048"/>
                </a:solidFill>
              </a:rPr>
              <a:t>Des déconvenues :</a:t>
            </a:r>
          </a:p>
          <a:p>
            <a:pPr lvl="2" eaLnBrk="1" hangingPunct="1">
              <a:lnSpc>
                <a:spcPct val="80000"/>
              </a:lnSpc>
              <a:tabLst>
                <a:tab pos="2959100" algn="l"/>
                <a:tab pos="4122738" algn="r"/>
                <a:tab pos="7354888" algn="r"/>
                <a:tab pos="8524875" algn="r"/>
              </a:tabLst>
            </a:pPr>
            <a:r>
              <a:rPr lang="fr-FR" altLang="fr-FR" dirty="0">
                <a:solidFill>
                  <a:srgbClr val="000048"/>
                </a:solidFill>
              </a:rPr>
              <a:t>Stages qui n’ont pu être organisés : Tabourets, Électroportatif</a:t>
            </a:r>
          </a:p>
          <a:p>
            <a:pPr lvl="2" eaLnBrk="1" hangingPunct="1">
              <a:lnSpc>
                <a:spcPct val="80000"/>
              </a:lnSpc>
              <a:tabLst>
                <a:tab pos="2959100" algn="l"/>
                <a:tab pos="4122738" algn="r"/>
                <a:tab pos="7354888" algn="r"/>
                <a:tab pos="8524875" algn="r"/>
              </a:tabLst>
            </a:pPr>
            <a:r>
              <a:rPr lang="fr-FR" altLang="fr-FR" dirty="0">
                <a:solidFill>
                  <a:srgbClr val="000048"/>
                </a:solidFill>
              </a:rPr>
              <a:t>Il faut souvent relancer par mél pour remplir les stages …</a:t>
            </a:r>
          </a:p>
          <a:p>
            <a:pPr lvl="2" eaLnBrk="1" hangingPunct="1">
              <a:lnSpc>
                <a:spcPct val="80000"/>
              </a:lnSpc>
              <a:tabLst>
                <a:tab pos="2959100" algn="l"/>
                <a:tab pos="4122738" algn="r"/>
                <a:tab pos="7354888" algn="r"/>
                <a:tab pos="8524875" algn="r"/>
              </a:tabLst>
            </a:pPr>
            <a:r>
              <a:rPr lang="fr-FR" altLang="fr-FR" dirty="0">
                <a:solidFill>
                  <a:srgbClr val="000048"/>
                </a:solidFill>
              </a:rPr>
              <a:t>Trop de stagiaires annulent leur inscription</a:t>
            </a:r>
          </a:p>
          <a:p>
            <a:pPr lvl="2" eaLnBrk="1" hangingPunct="1">
              <a:lnSpc>
                <a:spcPct val="80000"/>
              </a:lnSpc>
              <a:tabLst>
                <a:tab pos="2959100" algn="l"/>
                <a:tab pos="4122738" algn="r"/>
                <a:tab pos="7354888" algn="r"/>
                <a:tab pos="8524875" algn="r"/>
              </a:tabLst>
            </a:pPr>
            <a:r>
              <a:rPr lang="fr-FR" altLang="fr-FR" dirty="0">
                <a:solidFill>
                  <a:srgbClr val="000048"/>
                </a:solidFill>
              </a:rPr>
              <a:t>Menace sur les stages ‘Travail à la main’</a:t>
            </a:r>
          </a:p>
        </p:txBody>
      </p:sp>
      <p:sp>
        <p:nvSpPr>
          <p:cNvPr id="27652" name="Rectangle 61"/>
          <p:cNvSpPr>
            <a:spLocks noGrp="1" noChangeArrowheads="1"/>
          </p:cNvSpPr>
          <p:nvPr>
            <p:ph type="title"/>
          </p:nvPr>
        </p:nvSpPr>
        <p:spPr>
          <a:xfrm>
            <a:off x="2209800" y="609601"/>
            <a:ext cx="7772400" cy="874713"/>
          </a:xfrm>
          <a:noFill/>
        </p:spPr>
        <p:txBody>
          <a:bodyPr/>
          <a:lstStyle/>
          <a:p>
            <a:pPr eaLnBrk="1" hangingPunct="1"/>
            <a:r>
              <a:rPr lang="fr-FR" altLang="fr-FR" dirty="0"/>
              <a:t>… Activités de 2019  …</a:t>
            </a:r>
          </a:p>
        </p:txBody>
      </p:sp>
    </p:spTree>
    <p:extLst>
      <p:ext uri="{BB962C8B-B14F-4D97-AF65-F5344CB8AC3E}">
        <p14:creationId xmlns:p14="http://schemas.microsoft.com/office/powerpoint/2010/main" val="30236505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36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36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836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36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836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836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836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836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836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836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836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836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8365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8365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500"/>
                            </p:stCondLst>
                            <p:childTnLst>
                              <p:par>
                                <p:cTn id="4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8365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8365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000"/>
                            </p:stCondLst>
                            <p:childTnLst>
                              <p:par>
                                <p:cTn id="4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8365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8365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4500"/>
                            </p:stCondLst>
                            <p:childTnLst>
                              <p:par>
                                <p:cTn id="5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8365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8365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0"/>
                            </p:stCondLst>
                            <p:childTnLst>
                              <p:par>
                                <p:cTn id="5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8365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8365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3650" grpId="0" build="p" bldLvl="4" autoUpdateAnimBg="0" advAuto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SzPct val="80000"/>
              <a:buBlip>
                <a:blip r:embed="rId4"/>
              </a:buBlip>
              <a:defRPr sz="3200">
                <a:solidFill>
                  <a:srgbClr val="000068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rgbClr val="000068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rgbClr val="000068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fld id="{8E2505D8-A00D-4CA6-A98D-966782FB81A7}" type="slidenum">
              <a:rPr lang="fr-FR" altLang="fr-FR" sz="1400">
                <a:solidFill>
                  <a:srgbClr val="404176"/>
                </a:solidFill>
                <a:latin typeface="Arial Narrow" panose="020B0506020202030204" pitchFamily="34" charset="0"/>
              </a:rPr>
              <a:pPr>
                <a:spcBef>
                  <a:spcPct val="0"/>
                </a:spcBef>
                <a:buSzTx/>
                <a:buFontTx/>
                <a:buNone/>
              </a:pPr>
              <a:t>17</a:t>
            </a:fld>
            <a:endParaRPr lang="fr-FR" altLang="fr-FR" sz="1400">
              <a:solidFill>
                <a:srgbClr val="404176"/>
              </a:solidFill>
              <a:latin typeface="Arial Narrow" panose="020B0506020202030204" pitchFamily="34" charset="0"/>
            </a:endParaRPr>
          </a:p>
        </p:txBody>
      </p:sp>
      <p:sp>
        <p:nvSpPr>
          <p:cNvPr id="31748" name="Rectangle 3"/>
          <p:cNvSpPr>
            <a:spLocks noGrp="1" noChangeArrowheads="1"/>
          </p:cNvSpPr>
          <p:nvPr>
            <p:ph type="title"/>
          </p:nvPr>
        </p:nvSpPr>
        <p:spPr>
          <a:xfrm>
            <a:off x="2208213" y="620713"/>
            <a:ext cx="7772400" cy="874712"/>
          </a:xfrm>
          <a:noFill/>
        </p:spPr>
        <p:txBody>
          <a:bodyPr/>
          <a:lstStyle/>
          <a:p>
            <a:pPr eaLnBrk="1" hangingPunct="1"/>
            <a:r>
              <a:rPr lang="fr-FR" altLang="fr-FR" dirty="0"/>
              <a:t>… Activités de 2019  …</a:t>
            </a:r>
          </a:p>
        </p:txBody>
      </p:sp>
      <p:sp>
        <p:nvSpPr>
          <p:cNvPr id="456710" name="Rectangle 6"/>
          <p:cNvSpPr>
            <a:spLocks noChangeArrowheads="1"/>
          </p:cNvSpPr>
          <p:nvPr/>
        </p:nvSpPr>
        <p:spPr bwMode="auto">
          <a:xfrm>
            <a:off x="5448301" y="2781300"/>
            <a:ext cx="4608513" cy="2427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SzPct val="80000"/>
              <a:buBlip>
                <a:blip r:embed="rId4"/>
              </a:buBlip>
              <a:tabLst>
                <a:tab pos="2959100" algn="l"/>
                <a:tab pos="4122738" algn="r"/>
                <a:tab pos="7354888" algn="r"/>
                <a:tab pos="8524875" algn="r"/>
              </a:tabLst>
              <a:defRPr sz="3200">
                <a:solidFill>
                  <a:srgbClr val="000068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l"/>
              <a:tabLst>
                <a:tab pos="2959100" algn="l"/>
                <a:tab pos="4122738" algn="r"/>
                <a:tab pos="7354888" algn="r"/>
                <a:tab pos="8524875" algn="r"/>
              </a:tabLst>
              <a:defRPr sz="2800">
                <a:solidFill>
                  <a:srgbClr val="000068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l"/>
              <a:tabLst>
                <a:tab pos="2959100" algn="l"/>
                <a:tab pos="4122738" algn="r"/>
                <a:tab pos="7354888" algn="r"/>
                <a:tab pos="8524875" algn="r"/>
              </a:tabLst>
              <a:defRPr sz="2400">
                <a:solidFill>
                  <a:srgbClr val="000068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l"/>
              <a:tabLst>
                <a:tab pos="2959100" algn="l"/>
                <a:tab pos="4122738" algn="r"/>
                <a:tab pos="7354888" algn="r"/>
                <a:tab pos="8524875" algn="r"/>
              </a:tabLst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tabLst>
                <a:tab pos="2959100" algn="l"/>
                <a:tab pos="4122738" algn="r"/>
                <a:tab pos="7354888" algn="r"/>
                <a:tab pos="8524875" algn="r"/>
              </a:tabLst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2959100" algn="l"/>
                <a:tab pos="4122738" algn="r"/>
                <a:tab pos="7354888" algn="r"/>
                <a:tab pos="8524875" algn="r"/>
              </a:tabLst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2959100" algn="l"/>
                <a:tab pos="4122738" algn="r"/>
                <a:tab pos="7354888" algn="r"/>
                <a:tab pos="8524875" algn="r"/>
              </a:tabLst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2959100" algn="l"/>
                <a:tab pos="4122738" algn="r"/>
                <a:tab pos="7354888" algn="r"/>
                <a:tab pos="8524875" algn="r"/>
              </a:tabLst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2959100" algn="l"/>
                <a:tab pos="4122738" algn="r"/>
                <a:tab pos="7354888" algn="r"/>
                <a:tab pos="8524875" algn="r"/>
              </a:tabLst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9pPr>
          </a:lstStyle>
          <a:p>
            <a:pPr lvl="1" fontAlgn="base">
              <a:lnSpc>
                <a:spcPct val="90000"/>
              </a:lnSpc>
              <a:spcAft>
                <a:spcPct val="0"/>
              </a:spcAft>
              <a:buClr>
                <a:srgbClr val="C09E4A"/>
              </a:buClr>
            </a:pPr>
            <a:endParaRPr lang="fr-FR" altLang="fr-FR" sz="1800" dirty="0">
              <a:solidFill>
                <a:srgbClr val="FF0000"/>
              </a:solidFill>
            </a:endParaRPr>
          </a:p>
        </p:txBody>
      </p:sp>
      <p:sp>
        <p:nvSpPr>
          <p:cNvPr id="9" name="Rectangle 2"/>
          <p:cNvSpPr txBox="1">
            <a:spLocks noGrp="1" noChangeArrowheads="1"/>
          </p:cNvSpPr>
          <p:nvPr>
            <p:ph type="body" sz="half" idx="1"/>
          </p:nvPr>
        </p:nvSpPr>
        <p:spPr bwMode="auto">
          <a:xfrm>
            <a:off x="839787" y="1247928"/>
            <a:ext cx="8893175" cy="7346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SzPct val="80000"/>
              <a:buBlip>
                <a:blip r:embed="rId4"/>
              </a:buBlip>
              <a:defRPr sz="3200" kern="1200">
                <a:solidFill>
                  <a:srgbClr val="000068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l"/>
              <a:defRPr sz="2800" kern="1200">
                <a:solidFill>
                  <a:srgbClr val="000068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5000"/>
              <a:buFont typeface="Wingdings" panose="05000000000000000000" pitchFamily="2" charset="2"/>
              <a:buChar char="l"/>
              <a:defRPr sz="2400" kern="1200">
                <a:solidFill>
                  <a:srgbClr val="000068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l"/>
              <a:defRPr sz="2000" kern="1200">
                <a:solidFill>
                  <a:srgbClr val="000068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kern="1200">
                <a:solidFill>
                  <a:srgbClr val="000068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spcBef>
                <a:spcPts val="0"/>
              </a:spcBef>
              <a:tabLst>
                <a:tab pos="2959100" algn="l"/>
                <a:tab pos="4122738" algn="r"/>
                <a:tab pos="7354888" algn="r"/>
                <a:tab pos="8524875" algn="r"/>
              </a:tabLst>
              <a:defRPr/>
            </a:pPr>
            <a:r>
              <a:rPr lang="fr-FR" sz="3600" dirty="0">
                <a:solidFill>
                  <a:srgbClr val="000048"/>
                </a:solidFill>
              </a:rPr>
              <a:t>… Stages </a:t>
            </a:r>
            <a:r>
              <a:rPr lang="fr-FR" sz="2800" dirty="0">
                <a:solidFill>
                  <a:srgbClr val="000048"/>
                </a:solidFill>
              </a:rPr>
              <a:t>(Hors tournage) </a:t>
            </a:r>
            <a:r>
              <a:rPr lang="fr-FR" sz="3600" dirty="0">
                <a:solidFill>
                  <a:srgbClr val="000048"/>
                </a:solidFill>
              </a:rPr>
              <a:t>…</a:t>
            </a:r>
            <a:br>
              <a:rPr lang="fr-FR" sz="2800" dirty="0">
                <a:solidFill>
                  <a:srgbClr val="FF0000"/>
                </a:solidFill>
              </a:rPr>
            </a:br>
            <a:endParaRPr lang="fr-FR" sz="2800" dirty="0">
              <a:solidFill>
                <a:srgbClr val="FF0000"/>
              </a:solidFill>
            </a:endParaRPr>
          </a:p>
        </p:txBody>
      </p:sp>
      <p:graphicFrame>
        <p:nvGraphicFramePr>
          <p:cNvPr id="8" name="Graphique 7">
            <a:extLst>
              <a:ext uri="{FF2B5EF4-FFF2-40B4-BE49-F238E27FC236}">
                <a16:creationId xmlns:a16="http://schemas.microsoft.com/office/drawing/2014/main" id="{6B2D4742-E1A6-412A-B2A4-67240E5CF24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430406005"/>
              </p:ext>
            </p:extLst>
          </p:nvPr>
        </p:nvGraphicFramePr>
        <p:xfrm>
          <a:off x="411060" y="2122639"/>
          <a:ext cx="6325299" cy="38754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2" name="Objet 1">
            <a:extLst>
              <a:ext uri="{FF2B5EF4-FFF2-40B4-BE49-F238E27FC236}">
                <a16:creationId xmlns:a16="http://schemas.microsoft.com/office/drawing/2014/main" id="{B4A0929D-5B2E-4D3C-A4F3-FE3CD753A80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87167085"/>
              </p:ext>
            </p:extLst>
          </p:nvPr>
        </p:nvGraphicFramePr>
        <p:xfrm>
          <a:off x="6882003" y="2122639"/>
          <a:ext cx="5572125" cy="3876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76" name="Worksheet" r:id="rId6" imgW="5572029" imgH="3876607" progId="Excel.Sheet.12">
                  <p:embed/>
                </p:oleObj>
              </mc:Choice>
              <mc:Fallback>
                <p:oleObj name="Worksheet" r:id="rId6" imgW="5572029" imgH="3876607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6882003" y="2122639"/>
                        <a:ext cx="5572125" cy="3876675"/>
                      </a:xfrm>
                      <a:prstGeom prst="rect">
                        <a:avLst/>
                      </a:prstGeom>
                      <a:ln w="4127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91084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67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4567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6710" grpId="0" build="p" bldLvl="3" autoUpdateAnimBg="0" advAuto="0"/>
      <p:bldP spid="9" grpId="0" build="p" bldLvl="3" advAuto="0"/>
      <p:bldGraphic spid="8" grpId="0">
        <p:bldAsOne/>
      </p:bldGraphic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SzPct val="80000"/>
              <a:buBlip>
                <a:blip r:embed="rId3"/>
              </a:buBlip>
              <a:defRPr sz="3200">
                <a:solidFill>
                  <a:srgbClr val="000068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rgbClr val="000068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rgbClr val="000068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fld id="{1EBEC4C9-EAFB-4725-9B80-5A91B2EF1219}" type="slidenum">
              <a:rPr lang="fr-FR" altLang="fr-FR" sz="1400">
                <a:solidFill>
                  <a:srgbClr val="404176"/>
                </a:solidFill>
                <a:latin typeface="Arial Narrow" panose="020B0506020202030204" pitchFamily="34" charset="0"/>
              </a:rPr>
              <a:pPr>
                <a:spcBef>
                  <a:spcPct val="0"/>
                </a:spcBef>
                <a:buSzTx/>
                <a:buFontTx/>
                <a:buNone/>
              </a:pPr>
              <a:t>18</a:t>
            </a:fld>
            <a:endParaRPr lang="fr-FR" altLang="fr-FR" sz="1400">
              <a:solidFill>
                <a:srgbClr val="404176"/>
              </a:solidFill>
              <a:latin typeface="Arial Narrow" panose="020B0506020202030204" pitchFamily="34" charset="0"/>
            </a:endParaRPr>
          </a:p>
        </p:txBody>
      </p:sp>
      <p:sp>
        <p:nvSpPr>
          <p:cNvPr id="283650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400050" y="1268414"/>
            <a:ext cx="11791950" cy="5183187"/>
          </a:xfrm>
        </p:spPr>
        <p:txBody>
          <a:bodyPr/>
          <a:lstStyle/>
          <a:p>
            <a:pPr eaLnBrk="1" hangingPunct="1">
              <a:lnSpc>
                <a:spcPct val="80000"/>
              </a:lnSpc>
              <a:tabLst>
                <a:tab pos="2959100" algn="l"/>
                <a:tab pos="4122738" algn="r"/>
                <a:tab pos="7354888" algn="r"/>
                <a:tab pos="8524875" algn="r"/>
              </a:tabLst>
            </a:pPr>
            <a:r>
              <a:rPr lang="fr-FR" altLang="fr-FR" sz="3600" dirty="0">
                <a:solidFill>
                  <a:srgbClr val="000048"/>
                </a:solidFill>
              </a:rPr>
              <a:t>… Stages …</a:t>
            </a:r>
            <a:r>
              <a:rPr lang="fr-FR" altLang="fr-FR" sz="2400" dirty="0">
                <a:solidFill>
                  <a:srgbClr val="000048"/>
                </a:solidFill>
              </a:rPr>
              <a:t> </a:t>
            </a:r>
          </a:p>
          <a:p>
            <a:pPr lvl="1" eaLnBrk="1" hangingPunct="1">
              <a:lnSpc>
                <a:spcPct val="80000"/>
              </a:lnSpc>
              <a:tabLst>
                <a:tab pos="2959100" algn="l"/>
                <a:tab pos="4122738" algn="r"/>
                <a:tab pos="7354888" algn="r"/>
                <a:tab pos="8524875" algn="r"/>
              </a:tabLst>
            </a:pPr>
            <a:r>
              <a:rPr lang="fr-FR" altLang="fr-FR" dirty="0">
                <a:solidFill>
                  <a:srgbClr val="000048"/>
                </a:solidFill>
              </a:rPr>
              <a:t>Animateurs</a:t>
            </a:r>
          </a:p>
          <a:p>
            <a:pPr lvl="2" eaLnBrk="1" hangingPunct="1">
              <a:lnSpc>
                <a:spcPct val="80000"/>
              </a:lnSpc>
              <a:tabLst>
                <a:tab pos="2959100" algn="l"/>
                <a:tab pos="4122738" algn="r"/>
                <a:tab pos="7354888" algn="r"/>
                <a:tab pos="8524875" algn="r"/>
              </a:tabLst>
            </a:pPr>
            <a:r>
              <a:rPr lang="fr-FR" altLang="fr-FR" b="1" dirty="0">
                <a:solidFill>
                  <a:srgbClr val="000048"/>
                </a:solidFill>
              </a:rPr>
              <a:t>Des nouveaux !!</a:t>
            </a:r>
          </a:p>
          <a:p>
            <a:pPr lvl="2" eaLnBrk="1" hangingPunct="1">
              <a:lnSpc>
                <a:spcPct val="80000"/>
              </a:lnSpc>
              <a:tabLst>
                <a:tab pos="2959100" algn="l"/>
                <a:tab pos="4122738" algn="r"/>
                <a:tab pos="7354888" algn="r"/>
                <a:tab pos="8524875" algn="r"/>
              </a:tabLst>
            </a:pPr>
            <a:r>
              <a:rPr lang="fr-FR" altLang="fr-FR" b="1" dirty="0">
                <a:solidFill>
                  <a:srgbClr val="000048"/>
                </a:solidFill>
              </a:rPr>
              <a:t>Merci</a:t>
            </a:r>
            <a:r>
              <a:rPr lang="fr-FR" altLang="fr-FR" sz="1600" dirty="0">
                <a:solidFill>
                  <a:srgbClr val="000048"/>
                </a:solidFill>
              </a:rPr>
              <a:t> </a:t>
            </a:r>
            <a:r>
              <a:rPr lang="fr-FR" altLang="fr-FR" dirty="0">
                <a:solidFill>
                  <a:srgbClr val="000048"/>
                </a:solidFill>
              </a:rPr>
              <a:t>pour leur bénévolat et leur dévouement</a:t>
            </a:r>
          </a:p>
          <a:p>
            <a:pPr lvl="2" eaLnBrk="1" hangingPunct="1">
              <a:lnSpc>
                <a:spcPct val="80000"/>
              </a:lnSpc>
              <a:tabLst>
                <a:tab pos="2959100" algn="l"/>
                <a:tab pos="4122738" algn="r"/>
                <a:tab pos="7354888" algn="r"/>
                <a:tab pos="8524875" algn="r"/>
              </a:tabLst>
            </a:pPr>
            <a:r>
              <a:rPr lang="fr-FR" altLang="fr-FR" dirty="0">
                <a:solidFill>
                  <a:srgbClr val="000048"/>
                </a:solidFill>
              </a:rPr>
              <a:t>Dédommagement financier symbolique …</a:t>
            </a:r>
          </a:p>
          <a:p>
            <a:pPr lvl="3" eaLnBrk="1" hangingPunct="1">
              <a:lnSpc>
                <a:spcPct val="80000"/>
              </a:lnSpc>
              <a:tabLst>
                <a:tab pos="2959100" algn="l"/>
                <a:tab pos="4122738" algn="r"/>
                <a:tab pos="7354888" algn="r"/>
                <a:tab pos="8524875" algn="r"/>
              </a:tabLst>
            </a:pPr>
            <a:r>
              <a:rPr lang="fr-FR" altLang="fr-FR" dirty="0">
                <a:solidFill>
                  <a:srgbClr val="000048"/>
                </a:solidFill>
              </a:rPr>
              <a:t>Forfaitaire par jour</a:t>
            </a:r>
          </a:p>
          <a:p>
            <a:pPr lvl="3" eaLnBrk="1" hangingPunct="1">
              <a:lnSpc>
                <a:spcPct val="80000"/>
              </a:lnSpc>
              <a:tabLst>
                <a:tab pos="2959100" algn="l"/>
                <a:tab pos="4122738" algn="r"/>
                <a:tab pos="7354888" algn="r"/>
                <a:tab pos="8524875" algn="r"/>
              </a:tabLst>
            </a:pPr>
            <a:r>
              <a:rPr lang="fr-FR" altLang="fr-FR" dirty="0">
                <a:solidFill>
                  <a:srgbClr val="000048"/>
                </a:solidFill>
              </a:rPr>
              <a:t>Kilométrique</a:t>
            </a:r>
          </a:p>
          <a:p>
            <a:pPr lvl="3" eaLnBrk="1" hangingPunct="1">
              <a:lnSpc>
                <a:spcPct val="80000"/>
              </a:lnSpc>
              <a:tabLst>
                <a:tab pos="2959100" algn="l"/>
                <a:tab pos="4122738" algn="r"/>
                <a:tab pos="7354888" algn="r"/>
                <a:tab pos="8524875" algn="r"/>
              </a:tabLst>
            </a:pPr>
            <a:r>
              <a:rPr lang="fr-FR" altLang="fr-FR" dirty="0">
                <a:solidFill>
                  <a:srgbClr val="000048"/>
                </a:solidFill>
              </a:rPr>
              <a:t>Ils ne le réclame pas tous …</a:t>
            </a:r>
          </a:p>
          <a:p>
            <a:pPr lvl="2" eaLnBrk="1" hangingPunct="1">
              <a:lnSpc>
                <a:spcPct val="80000"/>
              </a:lnSpc>
              <a:tabLst>
                <a:tab pos="2959100" algn="l"/>
                <a:tab pos="4122738" algn="r"/>
                <a:tab pos="7354888" algn="r"/>
                <a:tab pos="8524875" algn="r"/>
              </a:tabLst>
            </a:pPr>
            <a:r>
              <a:rPr lang="fr-FR" altLang="fr-FR" dirty="0">
                <a:solidFill>
                  <a:srgbClr val="000048"/>
                </a:solidFill>
              </a:rPr>
              <a:t>Déduction fiscale des frais en cours</a:t>
            </a:r>
          </a:p>
          <a:p>
            <a:pPr lvl="2" eaLnBrk="1" hangingPunct="1">
              <a:lnSpc>
                <a:spcPct val="80000"/>
              </a:lnSpc>
              <a:tabLst>
                <a:tab pos="2959100" algn="l"/>
                <a:tab pos="4122738" algn="r"/>
                <a:tab pos="7354888" algn="r"/>
                <a:tab pos="8524875" algn="r"/>
              </a:tabLst>
            </a:pPr>
            <a:r>
              <a:rPr lang="fr-FR" altLang="fr-FR" dirty="0">
                <a:solidFill>
                  <a:srgbClr val="000048"/>
                </a:solidFill>
              </a:rPr>
              <a:t>Vincent Lavarenne va réduire sa participation</a:t>
            </a:r>
          </a:p>
          <a:p>
            <a:pPr lvl="2" eaLnBrk="1" hangingPunct="1">
              <a:lnSpc>
                <a:spcPct val="80000"/>
              </a:lnSpc>
              <a:tabLst>
                <a:tab pos="2959100" algn="l"/>
                <a:tab pos="4122738" algn="r"/>
                <a:tab pos="7354888" algn="r"/>
                <a:tab pos="8524875" algn="r"/>
              </a:tabLst>
            </a:pPr>
            <a:r>
              <a:rPr lang="fr-FR" altLang="fr-FR" dirty="0">
                <a:solidFill>
                  <a:srgbClr val="000048"/>
                </a:solidFill>
              </a:rPr>
              <a:t>Philippe Cichon va arrêter les stages d’orgue de Barbarie</a:t>
            </a:r>
          </a:p>
        </p:txBody>
      </p:sp>
      <p:sp>
        <p:nvSpPr>
          <p:cNvPr id="27652" name="Rectangle 61"/>
          <p:cNvSpPr>
            <a:spLocks noGrp="1" noChangeArrowheads="1"/>
          </p:cNvSpPr>
          <p:nvPr>
            <p:ph type="title"/>
          </p:nvPr>
        </p:nvSpPr>
        <p:spPr>
          <a:xfrm>
            <a:off x="2209800" y="609601"/>
            <a:ext cx="7772400" cy="874713"/>
          </a:xfrm>
          <a:noFill/>
        </p:spPr>
        <p:txBody>
          <a:bodyPr/>
          <a:lstStyle/>
          <a:p>
            <a:pPr eaLnBrk="1" hangingPunct="1"/>
            <a:r>
              <a:rPr lang="fr-FR" altLang="fr-FR" dirty="0"/>
              <a:t>… Activités de 2019  …</a:t>
            </a:r>
          </a:p>
        </p:txBody>
      </p:sp>
    </p:spTree>
    <p:extLst>
      <p:ext uri="{BB962C8B-B14F-4D97-AF65-F5344CB8AC3E}">
        <p14:creationId xmlns:p14="http://schemas.microsoft.com/office/powerpoint/2010/main" val="30208251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5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5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45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3650" grpId="0" uiExpand="1" build="p" bldLvl="4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SzPct val="80000"/>
              <a:buBlip>
                <a:blip r:embed="rId3"/>
              </a:buBlip>
              <a:defRPr sz="3200">
                <a:solidFill>
                  <a:srgbClr val="000068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rgbClr val="000068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rgbClr val="000068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fld id="{8E2505D8-A00D-4CA6-A98D-966782FB81A7}" type="slidenum">
              <a:rPr lang="fr-FR" altLang="fr-FR" sz="1400">
                <a:solidFill>
                  <a:srgbClr val="404176"/>
                </a:solidFill>
                <a:latin typeface="Arial Narrow" panose="020B0506020202030204" pitchFamily="34" charset="0"/>
              </a:rPr>
              <a:pPr>
                <a:spcBef>
                  <a:spcPct val="0"/>
                </a:spcBef>
                <a:buSzTx/>
                <a:buFontTx/>
                <a:buNone/>
              </a:pPr>
              <a:t>19</a:t>
            </a:fld>
            <a:endParaRPr lang="fr-FR" altLang="fr-FR" sz="1400">
              <a:solidFill>
                <a:srgbClr val="404176"/>
              </a:solidFill>
              <a:latin typeface="Arial Narrow" panose="020B0506020202030204" pitchFamily="34" charset="0"/>
            </a:endParaRPr>
          </a:p>
        </p:txBody>
      </p:sp>
      <p:sp>
        <p:nvSpPr>
          <p:cNvPr id="456706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342901" y="1152599"/>
            <a:ext cx="11705166" cy="1175184"/>
          </a:xfrm>
        </p:spPr>
        <p:txBody>
          <a:bodyPr/>
          <a:lstStyle/>
          <a:p>
            <a:pPr eaLnBrk="1" hangingPunct="1">
              <a:spcBef>
                <a:spcPts val="0"/>
              </a:spcBef>
              <a:tabLst>
                <a:tab pos="2959100" algn="l"/>
                <a:tab pos="4122738" algn="r"/>
                <a:tab pos="7354888" algn="r"/>
                <a:tab pos="8524875" algn="r"/>
              </a:tabLst>
              <a:defRPr/>
            </a:pPr>
            <a:r>
              <a:rPr lang="fr-FR" sz="3600" dirty="0">
                <a:solidFill>
                  <a:srgbClr val="000048"/>
                </a:solidFill>
              </a:rPr>
              <a:t>… Stages </a:t>
            </a:r>
            <a:r>
              <a:rPr lang="fr-FR" sz="2800" dirty="0">
                <a:solidFill>
                  <a:srgbClr val="000048"/>
                </a:solidFill>
              </a:rPr>
              <a:t>(Hors tournage) </a:t>
            </a:r>
            <a:r>
              <a:rPr lang="fr-FR" sz="3600" dirty="0">
                <a:solidFill>
                  <a:srgbClr val="000048"/>
                </a:solidFill>
              </a:rPr>
              <a:t>…</a:t>
            </a:r>
            <a:br>
              <a:rPr lang="fr-FR" sz="2800" dirty="0">
                <a:solidFill>
                  <a:srgbClr val="000048"/>
                </a:solidFill>
              </a:rPr>
            </a:br>
            <a:r>
              <a:rPr lang="fr-FR" sz="2800" b="1" dirty="0">
                <a:solidFill>
                  <a:srgbClr val="000048"/>
                </a:solidFill>
              </a:rPr>
              <a:t>24 sujets, 47 stages, 81 journées, 406 jours x stagiaires</a:t>
            </a:r>
          </a:p>
        </p:txBody>
      </p:sp>
      <p:sp>
        <p:nvSpPr>
          <p:cNvPr id="31748" name="Rectangle 3"/>
          <p:cNvSpPr>
            <a:spLocks noGrp="1" noChangeArrowheads="1"/>
          </p:cNvSpPr>
          <p:nvPr>
            <p:ph type="title"/>
          </p:nvPr>
        </p:nvSpPr>
        <p:spPr>
          <a:xfrm>
            <a:off x="2208213" y="620713"/>
            <a:ext cx="7772400" cy="874712"/>
          </a:xfrm>
          <a:noFill/>
        </p:spPr>
        <p:txBody>
          <a:bodyPr/>
          <a:lstStyle/>
          <a:p>
            <a:pPr eaLnBrk="1" hangingPunct="1"/>
            <a:r>
              <a:rPr lang="fr-FR" altLang="fr-FR" dirty="0"/>
              <a:t>… Activités de 2019  …</a:t>
            </a:r>
          </a:p>
        </p:txBody>
      </p:sp>
      <p:sp>
        <p:nvSpPr>
          <p:cNvPr id="456713" name="Rectangle 9"/>
          <p:cNvSpPr>
            <a:spLocks noChangeArrowheads="1"/>
          </p:cNvSpPr>
          <p:nvPr/>
        </p:nvSpPr>
        <p:spPr bwMode="auto">
          <a:xfrm>
            <a:off x="1524001" y="5351464"/>
            <a:ext cx="8893175" cy="1506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SzPct val="80000"/>
              <a:buBlip>
                <a:blip r:embed="rId3"/>
              </a:buBlip>
              <a:tabLst>
                <a:tab pos="2959100" algn="l"/>
                <a:tab pos="4122738" algn="r"/>
                <a:tab pos="7354888" algn="r"/>
                <a:tab pos="8524875" algn="r"/>
              </a:tabLst>
              <a:defRPr sz="3200">
                <a:solidFill>
                  <a:srgbClr val="000068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l"/>
              <a:tabLst>
                <a:tab pos="2959100" algn="l"/>
                <a:tab pos="4122738" algn="r"/>
                <a:tab pos="7354888" algn="r"/>
                <a:tab pos="8524875" algn="r"/>
              </a:tabLst>
              <a:defRPr sz="2800">
                <a:solidFill>
                  <a:srgbClr val="000068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l"/>
              <a:tabLst>
                <a:tab pos="2959100" algn="l"/>
                <a:tab pos="4122738" algn="r"/>
                <a:tab pos="7354888" algn="r"/>
                <a:tab pos="8524875" algn="r"/>
              </a:tabLst>
              <a:defRPr sz="2400">
                <a:solidFill>
                  <a:srgbClr val="000068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l"/>
              <a:tabLst>
                <a:tab pos="2959100" algn="l"/>
                <a:tab pos="4122738" algn="r"/>
                <a:tab pos="7354888" algn="r"/>
                <a:tab pos="8524875" algn="r"/>
              </a:tabLst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tabLst>
                <a:tab pos="2959100" algn="l"/>
                <a:tab pos="4122738" algn="r"/>
                <a:tab pos="7354888" algn="r"/>
                <a:tab pos="8524875" algn="r"/>
              </a:tabLst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2959100" algn="l"/>
                <a:tab pos="4122738" algn="r"/>
                <a:tab pos="7354888" algn="r"/>
                <a:tab pos="8524875" algn="r"/>
              </a:tabLst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2959100" algn="l"/>
                <a:tab pos="4122738" algn="r"/>
                <a:tab pos="7354888" algn="r"/>
                <a:tab pos="8524875" algn="r"/>
              </a:tabLst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2959100" algn="l"/>
                <a:tab pos="4122738" algn="r"/>
                <a:tab pos="7354888" algn="r"/>
                <a:tab pos="8524875" algn="r"/>
              </a:tabLst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2959100" algn="l"/>
                <a:tab pos="4122738" algn="r"/>
                <a:tab pos="7354888" algn="r"/>
                <a:tab pos="8524875" algn="r"/>
              </a:tabLst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9pPr>
          </a:lstStyle>
          <a:p>
            <a:pPr lvl="1" fontAlgn="base">
              <a:spcAft>
                <a:spcPct val="0"/>
              </a:spcAft>
              <a:buClr>
                <a:srgbClr val="C09E4A"/>
              </a:buClr>
            </a:pPr>
            <a:endParaRPr lang="fr-FR" altLang="fr-FR" sz="2400" dirty="0"/>
          </a:p>
        </p:txBody>
      </p:sp>
      <p:sp>
        <p:nvSpPr>
          <p:cNvPr id="2" name="ZoneTexte 1"/>
          <p:cNvSpPr txBox="1"/>
          <p:nvPr/>
        </p:nvSpPr>
        <p:spPr>
          <a:xfrm>
            <a:off x="120154" y="2296652"/>
            <a:ext cx="5974259" cy="45735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1" indent="-285750" fontAlgn="base">
              <a:lnSpc>
                <a:spcPct val="80000"/>
              </a:lnSpc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l"/>
              <a:tabLst>
                <a:tab pos="2959100" algn="l"/>
                <a:tab pos="4122738" algn="r"/>
                <a:tab pos="6007100" algn="r"/>
                <a:tab pos="7354888" algn="r"/>
                <a:tab pos="8524875" algn="r"/>
              </a:tabLst>
              <a:defRPr/>
            </a:pPr>
            <a:r>
              <a:rPr lang="fr-FR" sz="2800" dirty="0">
                <a:solidFill>
                  <a:srgbClr val="000048"/>
                </a:solidFill>
              </a:rPr>
              <a:t>6 Scie circulaire et ruban (1j)	970€</a:t>
            </a:r>
          </a:p>
          <a:p>
            <a:pPr marL="285750" lvl="1" indent="-285750" fontAlgn="base">
              <a:lnSpc>
                <a:spcPct val="80000"/>
              </a:lnSpc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l"/>
              <a:tabLst>
                <a:tab pos="2959100" algn="l"/>
                <a:tab pos="4122738" algn="r"/>
                <a:tab pos="6007100" algn="r"/>
                <a:tab pos="7354888" algn="r"/>
                <a:tab pos="8524875" algn="r"/>
              </a:tabLst>
              <a:defRPr/>
            </a:pPr>
            <a:r>
              <a:rPr lang="fr-FR" sz="2800" dirty="0">
                <a:solidFill>
                  <a:srgbClr val="000048"/>
                </a:solidFill>
              </a:rPr>
              <a:t>6 Rabot dégau (1j)		840€</a:t>
            </a:r>
          </a:p>
          <a:p>
            <a:pPr marL="285750" lvl="1" indent="-285750" fontAlgn="base">
              <a:lnSpc>
                <a:spcPct val="80000"/>
              </a:lnSpc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l"/>
              <a:tabLst>
                <a:tab pos="2959100" algn="l"/>
                <a:tab pos="4122738" algn="r"/>
                <a:tab pos="6007100" algn="r"/>
                <a:tab pos="7354888" algn="r"/>
                <a:tab pos="8524875" algn="r"/>
              </a:tabLst>
              <a:defRPr/>
            </a:pPr>
            <a:r>
              <a:rPr lang="fr-FR" sz="2800" dirty="0">
                <a:solidFill>
                  <a:srgbClr val="000048"/>
                </a:solidFill>
              </a:rPr>
              <a:t>2 Toupie niveau 1 (2j)		400€</a:t>
            </a:r>
          </a:p>
          <a:p>
            <a:pPr marL="285750" lvl="1" indent="-285750" fontAlgn="base">
              <a:lnSpc>
                <a:spcPct val="80000"/>
              </a:lnSpc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l"/>
              <a:tabLst>
                <a:tab pos="2959100" algn="l"/>
                <a:tab pos="4122738" algn="r"/>
                <a:tab pos="6007100" algn="r"/>
                <a:tab pos="7354888" algn="r"/>
                <a:tab pos="8524875" algn="r"/>
              </a:tabLst>
              <a:defRPr/>
            </a:pPr>
            <a:r>
              <a:rPr lang="fr-FR" sz="2800" dirty="0">
                <a:solidFill>
                  <a:srgbClr val="000048"/>
                </a:solidFill>
              </a:rPr>
              <a:t>1 Toupie niveau 2 (2j)		150€</a:t>
            </a:r>
          </a:p>
          <a:p>
            <a:pPr marL="285750" lvl="1" indent="-285750" fontAlgn="base">
              <a:lnSpc>
                <a:spcPct val="80000"/>
              </a:lnSpc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l"/>
              <a:tabLst>
                <a:tab pos="2959100" algn="l"/>
                <a:tab pos="4122738" algn="r"/>
                <a:tab pos="6007100" algn="r"/>
                <a:tab pos="7354888" algn="r"/>
                <a:tab pos="8524875" algn="r"/>
              </a:tabLst>
              <a:defRPr/>
            </a:pPr>
            <a:r>
              <a:rPr lang="fr-FR" sz="2800" dirty="0">
                <a:solidFill>
                  <a:srgbClr val="000048"/>
                </a:solidFill>
              </a:rPr>
              <a:t>2 Sculpture en relief (3j)		560€</a:t>
            </a:r>
          </a:p>
          <a:p>
            <a:pPr marL="285750" lvl="1" indent="-285750" fontAlgn="base">
              <a:lnSpc>
                <a:spcPct val="80000"/>
              </a:lnSpc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l"/>
              <a:tabLst>
                <a:tab pos="2959100" algn="l"/>
                <a:tab pos="4122738" algn="r"/>
                <a:tab pos="6007100" algn="r"/>
                <a:tab pos="7354888" algn="r"/>
                <a:tab pos="8524875" algn="r"/>
              </a:tabLst>
              <a:defRPr/>
            </a:pPr>
            <a:r>
              <a:rPr lang="fr-FR" sz="2800" dirty="0">
                <a:solidFill>
                  <a:srgbClr val="000048"/>
                </a:solidFill>
              </a:rPr>
              <a:t>1 Affûtage sculpteurs (1j)	150€</a:t>
            </a:r>
          </a:p>
          <a:p>
            <a:pPr marL="285750" lvl="1" indent="-285750" fontAlgn="base">
              <a:lnSpc>
                <a:spcPct val="80000"/>
              </a:lnSpc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l"/>
              <a:tabLst>
                <a:tab pos="2959100" algn="l"/>
                <a:tab pos="4122738" algn="r"/>
                <a:tab pos="6007100" algn="r"/>
                <a:tab pos="7354888" algn="r"/>
                <a:tab pos="8524875" algn="r"/>
              </a:tabLst>
              <a:defRPr/>
            </a:pPr>
            <a:r>
              <a:rPr lang="fr-FR" sz="2800" dirty="0">
                <a:solidFill>
                  <a:srgbClr val="000048"/>
                </a:solidFill>
              </a:rPr>
              <a:t>1 Sculpture ornementale (5j)	400€</a:t>
            </a:r>
          </a:p>
          <a:p>
            <a:pPr marL="285750" lvl="1" indent="-285750" fontAlgn="base">
              <a:lnSpc>
                <a:spcPct val="80000"/>
              </a:lnSpc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l"/>
              <a:tabLst>
                <a:tab pos="2959100" algn="l"/>
                <a:tab pos="4122738" algn="r"/>
                <a:tab pos="6007100" algn="r"/>
                <a:tab pos="7354888" algn="r"/>
                <a:tab pos="8524875" algn="r"/>
              </a:tabLst>
              <a:defRPr/>
            </a:pPr>
            <a:r>
              <a:rPr lang="fr-FR" sz="2800" dirty="0">
                <a:solidFill>
                  <a:srgbClr val="000048"/>
                </a:solidFill>
              </a:rPr>
              <a:t>3 défonceuse niveau 1 (2j)	850€</a:t>
            </a:r>
          </a:p>
          <a:p>
            <a:pPr marL="285750" lvl="1" indent="-285750" fontAlgn="base">
              <a:lnSpc>
                <a:spcPct val="80000"/>
              </a:lnSpc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l"/>
              <a:tabLst>
                <a:tab pos="2959100" algn="l"/>
                <a:tab pos="4122738" algn="r"/>
                <a:tab pos="6007100" algn="r"/>
                <a:tab pos="7354888" algn="r"/>
                <a:tab pos="8524875" algn="r"/>
              </a:tabLst>
              <a:defRPr/>
            </a:pPr>
            <a:r>
              <a:rPr lang="fr-FR" sz="2800" dirty="0">
                <a:solidFill>
                  <a:srgbClr val="000048"/>
                </a:solidFill>
              </a:rPr>
              <a:t>2 défonceuse niveau 2 (3j+2j)	750€</a:t>
            </a:r>
          </a:p>
          <a:p>
            <a:pPr marL="285750" lvl="1" indent="-285750" fontAlgn="base">
              <a:lnSpc>
                <a:spcPct val="80000"/>
              </a:lnSpc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l"/>
              <a:tabLst>
                <a:tab pos="2959100" algn="l"/>
                <a:tab pos="4122738" algn="r"/>
                <a:tab pos="6007100" algn="r"/>
                <a:tab pos="7354888" algn="r"/>
                <a:tab pos="8524875" algn="r"/>
              </a:tabLst>
              <a:defRPr/>
            </a:pPr>
            <a:r>
              <a:rPr lang="fr-FR" sz="2800" dirty="0">
                <a:solidFill>
                  <a:srgbClr val="000048"/>
                </a:solidFill>
              </a:rPr>
              <a:t>1 défonceuse niveau 3 (1j)	210€</a:t>
            </a:r>
          </a:p>
          <a:p>
            <a:pPr marL="285750" lvl="1" indent="-285750" fontAlgn="base">
              <a:lnSpc>
                <a:spcPct val="80000"/>
              </a:lnSpc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l"/>
              <a:tabLst>
                <a:tab pos="2959100" algn="l"/>
                <a:tab pos="4122738" algn="r"/>
                <a:tab pos="6007100" algn="r"/>
                <a:tab pos="7354888" algn="r"/>
                <a:tab pos="8524875" algn="r"/>
              </a:tabLst>
              <a:defRPr/>
            </a:pPr>
            <a:r>
              <a:rPr lang="fr-FR" sz="2800" dirty="0">
                <a:solidFill>
                  <a:srgbClr val="000048"/>
                </a:solidFill>
              </a:rPr>
              <a:t>2 Fabrication tiroirs (2j)		620€</a:t>
            </a:r>
          </a:p>
          <a:p>
            <a:pPr marL="285750" lvl="1" indent="-285750" fontAlgn="base">
              <a:lnSpc>
                <a:spcPct val="80000"/>
              </a:lnSpc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l"/>
              <a:tabLst>
                <a:tab pos="2959100" algn="l"/>
                <a:tab pos="4122738" algn="r"/>
                <a:tab pos="6007100" algn="r"/>
                <a:tab pos="7354888" algn="r"/>
                <a:tab pos="8524875" algn="r"/>
              </a:tabLst>
              <a:defRPr/>
            </a:pPr>
            <a:r>
              <a:rPr lang="fr-FR" sz="2800" dirty="0">
                <a:solidFill>
                  <a:srgbClr val="000048"/>
                </a:solidFill>
              </a:rPr>
              <a:t>2 Chantournage machine (1j)	585€</a:t>
            </a:r>
          </a:p>
          <a:p>
            <a:pPr marL="285750" lvl="1" indent="-285750" fontAlgn="base">
              <a:lnSpc>
                <a:spcPct val="80000"/>
              </a:lnSpc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l"/>
              <a:tabLst>
                <a:tab pos="2959100" algn="l"/>
                <a:tab pos="4122738" algn="r"/>
                <a:tab pos="6007100" algn="r"/>
                <a:tab pos="7354888" algn="r"/>
                <a:tab pos="8524875" algn="r"/>
              </a:tabLst>
              <a:defRPr/>
            </a:pPr>
            <a:r>
              <a:rPr lang="fr-FR" sz="2800" dirty="0">
                <a:solidFill>
                  <a:srgbClr val="000048"/>
                </a:solidFill>
              </a:rPr>
              <a:t>1 Menuiserie à main Niv1 (2j)	490€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6094413" y="2232645"/>
            <a:ext cx="5974258" cy="44750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1" indent="-285750" fontAlgn="base">
              <a:lnSpc>
                <a:spcPct val="80000"/>
              </a:lnSpc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l"/>
              <a:tabLst>
                <a:tab pos="2959100" algn="l"/>
                <a:tab pos="4122738" algn="r"/>
                <a:tab pos="6007100" algn="r"/>
                <a:tab pos="7354888" algn="r"/>
                <a:tab pos="8524875" algn="r"/>
              </a:tabLst>
              <a:defRPr/>
            </a:pPr>
            <a:r>
              <a:rPr lang="fr-FR" sz="2800" dirty="0">
                <a:solidFill>
                  <a:srgbClr val="000048"/>
                </a:solidFill>
              </a:rPr>
              <a:t>1 Menuiserie à main Niv2 (2j)	350€</a:t>
            </a:r>
          </a:p>
          <a:p>
            <a:pPr marL="285750" lvl="1" indent="-285750" fontAlgn="base">
              <a:lnSpc>
                <a:spcPct val="80000"/>
              </a:lnSpc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l"/>
              <a:tabLst>
                <a:tab pos="2959100" algn="l"/>
                <a:tab pos="4122738" algn="r"/>
                <a:tab pos="6007100" algn="r"/>
                <a:tab pos="7354888" algn="r"/>
                <a:tab pos="8524875" algn="r"/>
              </a:tabLst>
              <a:defRPr/>
            </a:pPr>
            <a:r>
              <a:rPr lang="fr-FR" sz="2800" dirty="0">
                <a:solidFill>
                  <a:srgbClr val="000048"/>
                </a:solidFill>
              </a:rPr>
              <a:t>2 Rénovation rabot (1j)		250€</a:t>
            </a:r>
          </a:p>
          <a:p>
            <a:pPr marL="285750" lvl="1" indent="-285750" fontAlgn="base">
              <a:lnSpc>
                <a:spcPct val="80000"/>
              </a:lnSpc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l"/>
              <a:tabLst>
                <a:tab pos="2959100" algn="l"/>
                <a:tab pos="4122738" algn="r"/>
                <a:tab pos="6007100" algn="r"/>
                <a:tab pos="7354888" algn="r"/>
                <a:tab pos="8524875" algn="r"/>
              </a:tabLst>
              <a:defRPr/>
            </a:pPr>
            <a:r>
              <a:rPr lang="fr-FR" sz="2800" dirty="0">
                <a:solidFill>
                  <a:srgbClr val="000048"/>
                </a:solidFill>
              </a:rPr>
              <a:t>1 Affûtage abrasif (1j)		200€</a:t>
            </a:r>
          </a:p>
          <a:p>
            <a:pPr marL="285750" lvl="1" indent="-285750" fontAlgn="base">
              <a:lnSpc>
                <a:spcPct val="80000"/>
              </a:lnSpc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l"/>
              <a:tabLst>
                <a:tab pos="2959100" algn="l"/>
                <a:tab pos="4122738" algn="r"/>
                <a:tab pos="6007100" algn="r"/>
                <a:tab pos="7354888" algn="r"/>
                <a:tab pos="8524875" algn="r"/>
              </a:tabLst>
              <a:defRPr/>
            </a:pPr>
            <a:r>
              <a:rPr lang="fr-FR" sz="2800" dirty="0">
                <a:solidFill>
                  <a:srgbClr val="000048"/>
                </a:solidFill>
              </a:rPr>
              <a:t>2 Fabrication scie à cadre (1j)	420€</a:t>
            </a:r>
          </a:p>
          <a:p>
            <a:pPr marL="285750" lvl="1" indent="-285750" fontAlgn="base">
              <a:lnSpc>
                <a:spcPct val="80000"/>
              </a:lnSpc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l"/>
              <a:tabLst>
                <a:tab pos="2959100" algn="l"/>
                <a:tab pos="4122738" algn="r"/>
                <a:tab pos="6007100" algn="r"/>
                <a:tab pos="7354888" algn="r"/>
                <a:tab pos="8524875" algn="r"/>
              </a:tabLst>
              <a:defRPr/>
            </a:pPr>
            <a:r>
              <a:rPr lang="fr-FR" sz="2800" dirty="0">
                <a:solidFill>
                  <a:srgbClr val="000048"/>
                </a:solidFill>
              </a:rPr>
              <a:t>1 Finition tampon (2j)		350€</a:t>
            </a:r>
          </a:p>
          <a:p>
            <a:pPr marL="285750" lvl="1" indent="-285750" fontAlgn="base">
              <a:lnSpc>
                <a:spcPct val="80000"/>
              </a:lnSpc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l"/>
              <a:tabLst>
                <a:tab pos="2959100" algn="l"/>
                <a:tab pos="4122738" algn="r"/>
                <a:tab pos="6007100" algn="r"/>
                <a:tab pos="7354888" algn="r"/>
                <a:tab pos="8524875" algn="r"/>
              </a:tabLst>
              <a:defRPr/>
            </a:pPr>
            <a:r>
              <a:rPr lang="fr-FR" sz="2800" dirty="0">
                <a:solidFill>
                  <a:srgbClr val="000048"/>
                </a:solidFill>
              </a:rPr>
              <a:t>1 Marqueterie (4j)		385€</a:t>
            </a:r>
          </a:p>
          <a:p>
            <a:pPr marL="285750" lvl="1" indent="-285750" fontAlgn="base">
              <a:lnSpc>
                <a:spcPct val="80000"/>
              </a:lnSpc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l"/>
              <a:tabLst>
                <a:tab pos="2959100" algn="l"/>
                <a:tab pos="4122738" algn="r"/>
                <a:tab pos="6007100" algn="r"/>
                <a:tab pos="7354888" algn="r"/>
                <a:tab pos="8524875" algn="r"/>
              </a:tabLst>
              <a:defRPr/>
            </a:pPr>
            <a:r>
              <a:rPr lang="fr-FR" sz="2800" dirty="0">
                <a:solidFill>
                  <a:srgbClr val="000048"/>
                </a:solidFill>
              </a:rPr>
              <a:t>2 Orgue de Barbarie (3j)	845€</a:t>
            </a:r>
          </a:p>
          <a:p>
            <a:pPr marL="285750" lvl="1" indent="-285750" fontAlgn="base">
              <a:lnSpc>
                <a:spcPct val="80000"/>
              </a:lnSpc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l"/>
              <a:tabLst>
                <a:tab pos="2959100" algn="l"/>
                <a:tab pos="4122738" algn="r"/>
                <a:tab pos="6007100" algn="r"/>
                <a:tab pos="7354888" algn="r"/>
                <a:tab pos="8524875" algn="r"/>
              </a:tabLst>
              <a:defRPr/>
            </a:pPr>
            <a:r>
              <a:rPr lang="fr-FR" sz="2800" dirty="0">
                <a:solidFill>
                  <a:srgbClr val="000048"/>
                </a:solidFill>
              </a:rPr>
              <a:t>1 Vannerie (1j)			300€</a:t>
            </a:r>
          </a:p>
          <a:p>
            <a:pPr marL="285750" lvl="1" indent="-285750" fontAlgn="base">
              <a:lnSpc>
                <a:spcPct val="80000"/>
              </a:lnSpc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l"/>
              <a:tabLst>
                <a:tab pos="2959100" algn="l"/>
                <a:tab pos="4122738" algn="r"/>
                <a:tab pos="6007100" algn="r"/>
                <a:tab pos="7354888" algn="r"/>
                <a:tab pos="8524875" algn="r"/>
              </a:tabLst>
              <a:defRPr/>
            </a:pPr>
            <a:r>
              <a:rPr lang="fr-FR" sz="2800" dirty="0">
                <a:solidFill>
                  <a:srgbClr val="000048"/>
                </a:solidFill>
              </a:rPr>
              <a:t>1 Flipper (2j)			300€</a:t>
            </a:r>
          </a:p>
          <a:p>
            <a:pPr marL="285750" lvl="1" indent="-285750" fontAlgn="base">
              <a:lnSpc>
                <a:spcPct val="80000"/>
              </a:lnSpc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l"/>
              <a:tabLst>
                <a:tab pos="2959100" algn="l"/>
                <a:tab pos="4122738" algn="r"/>
                <a:tab pos="6007100" algn="r"/>
                <a:tab pos="7354888" algn="r"/>
                <a:tab pos="8524875" algn="r"/>
              </a:tabLst>
              <a:defRPr/>
            </a:pPr>
            <a:r>
              <a:rPr lang="fr-FR" sz="2800" dirty="0">
                <a:solidFill>
                  <a:srgbClr val="000048"/>
                </a:solidFill>
              </a:rPr>
              <a:t>2 Jeu Equilibre			550€</a:t>
            </a:r>
          </a:p>
          <a:p>
            <a:pPr marL="285750" lvl="1" indent="-285750" fontAlgn="base">
              <a:lnSpc>
                <a:spcPct val="80000"/>
              </a:lnSpc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l"/>
              <a:tabLst>
                <a:tab pos="2959100" algn="l"/>
                <a:tab pos="4122738" algn="r"/>
                <a:tab pos="6007100" algn="r"/>
                <a:tab pos="7354888" algn="r"/>
                <a:tab pos="8524875" algn="r"/>
              </a:tabLst>
              <a:defRPr/>
            </a:pPr>
            <a:r>
              <a:rPr lang="fr-FR" sz="2800" dirty="0">
                <a:solidFill>
                  <a:srgbClr val="000048"/>
                </a:solidFill>
              </a:rPr>
              <a:t>1 DAO SketchUp (5j)		240€</a:t>
            </a:r>
          </a:p>
          <a:p>
            <a:pPr marL="360363" lvl="1" indent="-285750" fontAlgn="base">
              <a:lnSpc>
                <a:spcPct val="80000"/>
              </a:lnSpc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l"/>
              <a:tabLst>
                <a:tab pos="2959100" algn="l"/>
                <a:tab pos="4487863" algn="r"/>
                <a:tab pos="5738813" algn="r"/>
                <a:tab pos="7354888" algn="r"/>
                <a:tab pos="8524875" algn="r"/>
              </a:tabLst>
              <a:defRPr/>
            </a:pPr>
            <a:endParaRPr lang="fr-FR" sz="1200" dirty="0">
              <a:solidFill>
                <a:srgbClr val="000048"/>
              </a:solidFill>
            </a:endParaRPr>
          </a:p>
          <a:p>
            <a:pPr marL="360363" lvl="1" indent="-285750" fontAlgn="base">
              <a:lnSpc>
                <a:spcPct val="80000"/>
              </a:lnSpc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l"/>
              <a:tabLst>
                <a:tab pos="5738813" algn="r"/>
                <a:tab pos="7354888" algn="r"/>
                <a:tab pos="8524875" algn="r"/>
              </a:tabLst>
              <a:defRPr/>
            </a:pPr>
            <a:r>
              <a:rPr lang="fr-FR" sz="3600" dirty="0">
                <a:solidFill>
                  <a:srgbClr val="000048"/>
                </a:solidFill>
              </a:rPr>
              <a:t>Total	11.165€</a:t>
            </a:r>
          </a:p>
        </p:txBody>
      </p:sp>
    </p:spTree>
    <p:extLst>
      <p:ext uri="{BB962C8B-B14F-4D97-AF65-F5344CB8AC3E}">
        <p14:creationId xmlns:p14="http://schemas.microsoft.com/office/powerpoint/2010/main" val="297202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67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500"/>
                            </p:stCondLst>
                            <p:childTnLst>
                              <p:par>
                                <p:cTn id="36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8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000"/>
                            </p:stCondLst>
                            <p:childTnLst>
                              <p:par>
                                <p:cTn id="40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500"/>
                            </p:stCondLst>
                            <p:childTnLst>
                              <p:par>
                                <p:cTn id="44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6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0"/>
                            </p:stCondLst>
                            <p:childTnLst>
                              <p:par>
                                <p:cTn id="48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0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500"/>
                            </p:stCondLst>
                            <p:childTnLst>
                              <p:par>
                                <p:cTn id="52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4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6000"/>
                            </p:stCondLst>
                            <p:childTnLst>
                              <p:par>
                                <p:cTn id="56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8" dur="5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6500"/>
                            </p:stCondLst>
                            <p:childTnLst>
                              <p:par>
                                <p:cTn id="60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2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7000"/>
                            </p:stCondLst>
                            <p:childTnLst>
                              <p:par>
                                <p:cTn id="64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6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7500"/>
                            </p:stCondLst>
                            <p:childTnLst>
                              <p:par>
                                <p:cTn id="68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0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8000"/>
                            </p:stCondLst>
                            <p:childTnLst>
                              <p:par>
                                <p:cTn id="72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4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8500"/>
                            </p:stCondLst>
                            <p:childTnLst>
                              <p:par>
                                <p:cTn id="76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8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9000"/>
                            </p:stCondLst>
                            <p:childTnLst>
                              <p:par>
                                <p:cTn id="80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2" dur="500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9500"/>
                            </p:stCondLst>
                            <p:childTnLst>
                              <p:par>
                                <p:cTn id="84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6" dur="500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10000"/>
                            </p:stCondLst>
                            <p:childTnLst>
                              <p:par>
                                <p:cTn id="88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0" dur="500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10500"/>
                            </p:stCondLst>
                            <p:childTnLst>
                              <p:par>
                                <p:cTn id="92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4" dur="500"/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11000"/>
                            </p:stCondLst>
                            <p:childTnLst>
                              <p:par>
                                <p:cTn id="96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8" dur="500"/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11500"/>
                            </p:stCondLst>
                            <p:childTnLst>
                              <p:par>
                                <p:cTn id="100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2" dur="500"/>
                                        <p:tgtEl>
                                          <p:spTgt spid="1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12000"/>
                            </p:stCondLst>
                            <p:childTnLst>
                              <p:par>
                                <p:cTn id="104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6" dur="500"/>
                                        <p:tgtEl>
                                          <p:spTgt spid="1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6706" grpId="0" build="p" bldLvl="3" advAuto="0"/>
      <p:bldP spid="2" grpId="0" uiExpand="1" build="p" bldLvl="2"/>
      <p:bldP spid="10" grpId="0" uiExpand="1" build="p" bldLvl="3" advAuto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SzPct val="80000"/>
              <a:buBlip>
                <a:blip r:embed="rId3"/>
              </a:buBlip>
              <a:defRPr sz="3200">
                <a:solidFill>
                  <a:srgbClr val="000068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rgbClr val="000068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rgbClr val="000068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fld id="{F9C997F8-4A5F-410D-B954-C063C2A096AB}" type="slidenum">
              <a:rPr lang="fr-FR" altLang="fr-FR" sz="1400">
                <a:solidFill>
                  <a:srgbClr val="404176"/>
                </a:solidFill>
                <a:latin typeface="Arial Narrow" panose="020B0506020202030204" pitchFamily="34" charset="0"/>
              </a:rPr>
              <a:pPr>
                <a:spcBef>
                  <a:spcPct val="0"/>
                </a:spcBef>
                <a:buSzTx/>
                <a:buFontTx/>
                <a:buNone/>
              </a:pPr>
              <a:t>2</a:t>
            </a:fld>
            <a:endParaRPr lang="fr-FR" altLang="fr-FR" sz="1400">
              <a:solidFill>
                <a:srgbClr val="404176"/>
              </a:solidFill>
              <a:latin typeface="Arial Narrow" panose="020B0506020202030204" pitchFamily="34" charset="0"/>
            </a:endParaRPr>
          </a:p>
        </p:txBody>
      </p:sp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2208213" y="476250"/>
            <a:ext cx="7772400" cy="533400"/>
          </a:xfrm>
        </p:spPr>
        <p:txBody>
          <a:bodyPr/>
          <a:lstStyle/>
          <a:p>
            <a:pPr eaLnBrk="1" hangingPunct="1"/>
            <a:r>
              <a:rPr lang="fr-FR" altLang="fr-FR"/>
              <a:t>Agenda</a:t>
            </a:r>
          </a:p>
        </p:txBody>
      </p:sp>
      <p:graphicFrame>
        <p:nvGraphicFramePr>
          <p:cNvPr id="55589" name="Group 29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5867673"/>
              </p:ext>
            </p:extLst>
          </p:nvPr>
        </p:nvGraphicFramePr>
        <p:xfrm>
          <a:off x="1657118" y="2152957"/>
          <a:ext cx="8964613" cy="2776433"/>
        </p:xfrm>
        <a:graphic>
          <a:graphicData uri="http://schemas.openxmlformats.org/drawingml/2006/table">
            <a:tbl>
              <a:tblPr/>
              <a:tblGrid>
                <a:gridCol w="12493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667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04853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3183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80000"/>
                        <a:defRPr sz="2800"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fr-FR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48"/>
                          </a:solidFill>
                          <a:effectLst/>
                          <a:latin typeface="Arial" panose="020B0604020202020204" pitchFamily="34" charset="0"/>
                        </a:rPr>
                        <a:t>11 h 45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80000"/>
                        <a:defRPr sz="2800"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fr-FR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48"/>
                          </a:solidFill>
                          <a:effectLst/>
                          <a:latin typeface="Arial" panose="020B0604020202020204" pitchFamily="34" charset="0"/>
                        </a:rPr>
                        <a:t>Accueil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80000"/>
                        <a:defRPr sz="2800"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fr-FR" sz="2400" b="0" i="0" u="none" strike="noStrike" cap="none" normalizeH="0" baseline="0">
                        <a:ln>
                          <a:noFill/>
                        </a:ln>
                        <a:solidFill>
                          <a:srgbClr val="000048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801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80000"/>
                        <a:defRPr sz="2800"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fr-FR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48"/>
                          </a:solidFill>
                          <a:effectLst/>
                          <a:latin typeface="Arial" panose="020B0604020202020204" pitchFamily="34" charset="0"/>
                        </a:rPr>
                        <a:t>12 h 00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80000"/>
                        <a:defRPr sz="2800"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fr-FR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48"/>
                          </a:solidFill>
                          <a:effectLst/>
                          <a:latin typeface="Arial" panose="020B0604020202020204" pitchFamily="34" charset="0"/>
                        </a:rPr>
                        <a:t>Buffet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80000"/>
                        <a:defRPr sz="2800"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fr-FR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0048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801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80000"/>
                        <a:defRPr sz="2800"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fr-FR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48"/>
                          </a:solidFill>
                          <a:effectLst/>
                          <a:latin typeface="Arial" panose="020B0604020202020204" pitchFamily="34" charset="0"/>
                        </a:rPr>
                        <a:t>14 h 00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80000"/>
                        <a:defRPr sz="2800"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fr-FR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48"/>
                          </a:solidFill>
                          <a:effectLst/>
                          <a:latin typeface="Arial" panose="020B0604020202020204" pitchFamily="34" charset="0"/>
                        </a:rPr>
                        <a:t>Assemblée Générale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80000"/>
                        <a:defRPr sz="2800"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fr-FR" sz="2400" b="0" i="0" u="none" strike="noStrike" cap="none" normalizeH="0" baseline="0">
                        <a:ln>
                          <a:noFill/>
                        </a:ln>
                        <a:solidFill>
                          <a:srgbClr val="000048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579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80000"/>
                        <a:defRPr sz="2800"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fr-FR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48"/>
                          </a:solidFill>
                          <a:effectLst/>
                          <a:latin typeface="Arial" panose="020B0604020202020204" pitchFamily="34" charset="0"/>
                        </a:rPr>
                        <a:t>15 h 30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80000"/>
                        <a:defRPr sz="2800"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fr-FR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48"/>
                          </a:solidFill>
                          <a:effectLst/>
                          <a:latin typeface="Arial" panose="020B0604020202020204" pitchFamily="34" charset="0"/>
                        </a:rPr>
                        <a:t>Pause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80000"/>
                        <a:defRPr sz="2800"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fr-FR" sz="2400" b="0" i="0" u="none" strike="noStrike" cap="none" normalizeH="0" baseline="0">
                        <a:ln>
                          <a:noFill/>
                        </a:ln>
                        <a:solidFill>
                          <a:srgbClr val="000048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3157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80000"/>
                        <a:defRPr sz="2800"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fr-FR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48"/>
                          </a:solidFill>
                          <a:effectLst/>
                          <a:latin typeface="Arial" panose="020B0604020202020204" pitchFamily="34" charset="0"/>
                        </a:rPr>
                        <a:t>16 h 00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80000"/>
                        <a:defRPr sz="2800"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fr-FR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48"/>
                          </a:solidFill>
                          <a:effectLst/>
                          <a:latin typeface="Arial" panose="020B0604020202020204" pitchFamily="34" charset="0"/>
                        </a:rPr>
                        <a:t>Ebéniste restaurateur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80000"/>
                        <a:defRPr sz="2800"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fr-FR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48"/>
                          </a:solidFill>
                          <a:effectLst/>
                          <a:latin typeface="Arial" panose="020B0604020202020204" pitchFamily="34" charset="0"/>
                        </a:rPr>
                        <a:t>Benoit </a:t>
                      </a:r>
                      <a:r>
                        <a:rPr kumimoji="0" lang="fr-FR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48"/>
                          </a:solidFill>
                          <a:effectLst/>
                          <a:latin typeface="Arial" panose="020B0604020202020204" pitchFamily="34" charset="0"/>
                        </a:rPr>
                        <a:t>Marcu</a:t>
                      </a:r>
                      <a:endParaRPr kumimoji="0" lang="fr-FR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48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119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80000"/>
                        <a:defRPr sz="2800"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fr-FR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48"/>
                          </a:solidFill>
                          <a:effectLst/>
                          <a:latin typeface="Arial" panose="020B0604020202020204" pitchFamily="34" charset="0"/>
                        </a:rPr>
                        <a:t>17 h 00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80000"/>
                        <a:defRPr sz="2800"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fr-FR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48"/>
                          </a:solidFill>
                          <a:effectLst/>
                          <a:latin typeface="Arial" panose="020B0604020202020204" pitchFamily="34" charset="0"/>
                        </a:rPr>
                        <a:t>Conclusion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80000"/>
                        <a:defRPr sz="2800"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fr-FR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0048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87773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52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52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55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55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SzPct val="80000"/>
              <a:buBlip>
                <a:blip r:embed="rId3"/>
              </a:buBlip>
              <a:defRPr sz="3200">
                <a:solidFill>
                  <a:srgbClr val="000068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rgbClr val="000068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rgbClr val="000068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fld id="{8835B400-45DB-4BA6-9306-D66514B76FF8}" type="slidenum">
              <a:rPr lang="fr-FR" altLang="fr-FR" sz="1400">
                <a:solidFill>
                  <a:srgbClr val="404176"/>
                </a:solidFill>
                <a:latin typeface="Arial Narrow" panose="020B0506020202030204" pitchFamily="34" charset="0"/>
              </a:rPr>
              <a:pPr>
                <a:spcBef>
                  <a:spcPct val="0"/>
                </a:spcBef>
                <a:buSzTx/>
                <a:buFontTx/>
                <a:buNone/>
              </a:pPr>
              <a:t>20</a:t>
            </a:fld>
            <a:endParaRPr lang="fr-FR" altLang="fr-FR" sz="1400">
              <a:solidFill>
                <a:srgbClr val="404176"/>
              </a:solidFill>
              <a:latin typeface="Arial Narrow" panose="020B0506020202030204" pitchFamily="34" charset="0"/>
            </a:endParaRPr>
          </a:p>
        </p:txBody>
      </p:sp>
      <p:sp>
        <p:nvSpPr>
          <p:cNvPr id="483330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-415093" y="1545370"/>
            <a:ext cx="6715309" cy="4562833"/>
          </a:xfrm>
        </p:spPr>
        <p:txBody>
          <a:bodyPr/>
          <a:lstStyle/>
          <a:p>
            <a:pPr lvl="1" eaLnBrk="1" hangingPunct="1">
              <a:lnSpc>
                <a:spcPct val="80000"/>
              </a:lnSpc>
              <a:tabLst>
                <a:tab pos="2959100" algn="l"/>
                <a:tab pos="7354888" algn="r"/>
                <a:tab pos="8524875" algn="r"/>
              </a:tabLst>
            </a:pPr>
            <a:r>
              <a:rPr lang="fr-FR" altLang="fr-FR" b="1" dirty="0">
                <a:solidFill>
                  <a:srgbClr val="000048"/>
                </a:solidFill>
              </a:rPr>
              <a:t>Evry : 27 jours</a:t>
            </a:r>
          </a:p>
          <a:p>
            <a:pPr lvl="2" eaLnBrk="1" hangingPunct="1">
              <a:lnSpc>
                <a:spcPct val="80000"/>
              </a:lnSpc>
              <a:tabLst>
                <a:tab pos="2959100" algn="l"/>
                <a:tab pos="7354888" algn="r"/>
                <a:tab pos="8524875" algn="r"/>
              </a:tabLst>
            </a:pPr>
            <a:r>
              <a:rPr lang="fr-FR" altLang="fr-FR" dirty="0">
                <a:solidFill>
                  <a:srgbClr val="000048"/>
                </a:solidFill>
              </a:rPr>
              <a:t>18 stages (1j)</a:t>
            </a:r>
          </a:p>
          <a:p>
            <a:pPr lvl="2" eaLnBrk="1" hangingPunct="1">
              <a:lnSpc>
                <a:spcPct val="80000"/>
              </a:lnSpc>
              <a:tabLst>
                <a:tab pos="2959100" algn="l"/>
                <a:tab pos="7354888" algn="r"/>
                <a:tab pos="8524875" algn="r"/>
              </a:tabLst>
            </a:pPr>
            <a:r>
              <a:rPr lang="fr-FR" altLang="fr-FR" dirty="0">
                <a:solidFill>
                  <a:srgbClr val="000048"/>
                </a:solidFill>
              </a:rPr>
              <a:t>1 stage affutage (1j)</a:t>
            </a:r>
          </a:p>
          <a:p>
            <a:pPr lvl="2" eaLnBrk="1" hangingPunct="1">
              <a:lnSpc>
                <a:spcPct val="80000"/>
              </a:lnSpc>
              <a:tabLst>
                <a:tab pos="2959100" algn="l"/>
                <a:tab pos="7354888" algn="r"/>
                <a:tab pos="8524875" algn="r"/>
              </a:tabLst>
            </a:pPr>
            <a:r>
              <a:rPr lang="fr-FR" altLang="fr-FR" dirty="0">
                <a:solidFill>
                  <a:srgbClr val="000048"/>
                </a:solidFill>
              </a:rPr>
              <a:t>4 stage stylos (1j)</a:t>
            </a:r>
          </a:p>
          <a:p>
            <a:pPr lvl="2" eaLnBrk="1" hangingPunct="1">
              <a:lnSpc>
                <a:spcPct val="80000"/>
              </a:lnSpc>
              <a:tabLst>
                <a:tab pos="2959100" algn="l"/>
                <a:tab pos="7354888" algn="r"/>
                <a:tab pos="8524875" algn="r"/>
              </a:tabLst>
            </a:pPr>
            <a:r>
              <a:rPr lang="fr-FR" altLang="fr-FR" dirty="0">
                <a:solidFill>
                  <a:srgbClr val="000048"/>
                </a:solidFill>
              </a:rPr>
              <a:t>1 stage moulin à poivre (1j)</a:t>
            </a:r>
          </a:p>
          <a:p>
            <a:pPr lvl="2" eaLnBrk="1" hangingPunct="1">
              <a:lnSpc>
                <a:spcPct val="80000"/>
              </a:lnSpc>
              <a:tabLst>
                <a:tab pos="2959100" algn="l"/>
                <a:tab pos="7354888" algn="r"/>
                <a:tab pos="8524875" algn="r"/>
              </a:tabLst>
            </a:pPr>
            <a:r>
              <a:rPr lang="fr-FR" altLang="fr-FR" dirty="0">
                <a:solidFill>
                  <a:srgbClr val="000048"/>
                </a:solidFill>
              </a:rPr>
              <a:t>5 tours, 8 animateurs</a:t>
            </a:r>
            <a:br>
              <a:rPr lang="fr-FR" altLang="fr-FR" dirty="0">
                <a:solidFill>
                  <a:srgbClr val="000048"/>
                </a:solidFill>
              </a:rPr>
            </a:br>
            <a:r>
              <a:rPr lang="fr-FR" altLang="fr-FR" dirty="0">
                <a:solidFill>
                  <a:srgbClr val="000048"/>
                </a:solidFill>
              </a:rPr>
              <a:t>Yves Audouin, Jean Boizot, </a:t>
            </a:r>
            <a:br>
              <a:rPr lang="fr-FR" altLang="fr-FR" dirty="0">
                <a:solidFill>
                  <a:srgbClr val="000048"/>
                </a:solidFill>
              </a:rPr>
            </a:br>
            <a:r>
              <a:rPr lang="fr-FR" altLang="fr-FR" dirty="0">
                <a:solidFill>
                  <a:srgbClr val="000048"/>
                </a:solidFill>
              </a:rPr>
              <a:t>Jean Danton, Bernard </a:t>
            </a:r>
            <a:r>
              <a:rPr lang="fr-FR" altLang="fr-FR" dirty="0" err="1">
                <a:solidFill>
                  <a:srgbClr val="000048"/>
                </a:solidFill>
              </a:rPr>
              <a:t>Debest</a:t>
            </a:r>
            <a:r>
              <a:rPr lang="fr-FR" altLang="fr-FR" dirty="0">
                <a:solidFill>
                  <a:srgbClr val="000048"/>
                </a:solidFill>
              </a:rPr>
              <a:t>, </a:t>
            </a:r>
            <a:br>
              <a:rPr lang="fr-FR" altLang="fr-FR" dirty="0">
                <a:solidFill>
                  <a:srgbClr val="000048"/>
                </a:solidFill>
              </a:rPr>
            </a:br>
            <a:r>
              <a:rPr lang="fr-FR" altLang="fr-FR" dirty="0">
                <a:solidFill>
                  <a:srgbClr val="000048"/>
                </a:solidFill>
              </a:rPr>
              <a:t>Jérôme </a:t>
            </a:r>
            <a:r>
              <a:rPr lang="fr-FR" altLang="fr-FR" dirty="0" err="1">
                <a:solidFill>
                  <a:srgbClr val="000048"/>
                </a:solidFill>
              </a:rPr>
              <a:t>Doumenc</a:t>
            </a:r>
            <a:r>
              <a:rPr lang="fr-FR" altLang="fr-FR" dirty="0">
                <a:solidFill>
                  <a:srgbClr val="000048"/>
                </a:solidFill>
              </a:rPr>
              <a:t>, Jean-Pierre Hippert, Paul Lefèbvre, Jean Lombard</a:t>
            </a:r>
            <a:endParaRPr lang="fr-FR" altLang="fr-FR" dirty="0">
              <a:solidFill>
                <a:srgbClr val="FF0000"/>
              </a:solidFill>
            </a:endParaRPr>
          </a:p>
          <a:p>
            <a:pPr lvl="2" eaLnBrk="1" hangingPunct="1">
              <a:lnSpc>
                <a:spcPct val="80000"/>
              </a:lnSpc>
              <a:tabLst>
                <a:tab pos="2959100" algn="l"/>
                <a:tab pos="7354888" algn="r"/>
                <a:tab pos="8524875" algn="r"/>
              </a:tabLst>
            </a:pPr>
            <a:r>
              <a:rPr lang="fr-FR" altLang="fr-FR" dirty="0">
                <a:solidFill>
                  <a:srgbClr val="000048"/>
                </a:solidFill>
              </a:rPr>
              <a:t>5.885 €</a:t>
            </a:r>
          </a:p>
        </p:txBody>
      </p:sp>
      <p:sp>
        <p:nvSpPr>
          <p:cNvPr id="33796" name="Rectangle 3"/>
          <p:cNvSpPr>
            <a:spLocks noGrp="1" noChangeArrowheads="1"/>
          </p:cNvSpPr>
          <p:nvPr>
            <p:ph type="title"/>
          </p:nvPr>
        </p:nvSpPr>
        <p:spPr>
          <a:xfrm>
            <a:off x="2209800" y="223345"/>
            <a:ext cx="7772400" cy="874713"/>
          </a:xfrm>
          <a:noFill/>
        </p:spPr>
        <p:txBody>
          <a:bodyPr/>
          <a:lstStyle/>
          <a:p>
            <a:pPr eaLnBrk="1" hangingPunct="1"/>
            <a:r>
              <a:rPr lang="fr-FR" altLang="fr-FR" dirty="0"/>
              <a:t>… Activités de 2019  …</a:t>
            </a:r>
          </a:p>
        </p:txBody>
      </p:sp>
      <p:sp>
        <p:nvSpPr>
          <p:cNvPr id="483332" name="Rectangle 4"/>
          <p:cNvSpPr>
            <a:spLocks noChangeArrowheads="1"/>
          </p:cNvSpPr>
          <p:nvPr/>
        </p:nvSpPr>
        <p:spPr bwMode="auto">
          <a:xfrm>
            <a:off x="5381324" y="1465783"/>
            <a:ext cx="6606543" cy="3887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SzPct val="80000"/>
              <a:buBlip>
                <a:blip r:embed="rId3"/>
              </a:buBlip>
              <a:tabLst>
                <a:tab pos="2959100" algn="l"/>
                <a:tab pos="7354888" algn="r"/>
                <a:tab pos="8524875" algn="r"/>
              </a:tabLst>
              <a:defRPr sz="3200">
                <a:solidFill>
                  <a:srgbClr val="000068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l"/>
              <a:tabLst>
                <a:tab pos="2959100" algn="l"/>
                <a:tab pos="7354888" algn="r"/>
                <a:tab pos="8524875" algn="r"/>
              </a:tabLst>
              <a:defRPr sz="2800">
                <a:solidFill>
                  <a:srgbClr val="000068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l"/>
              <a:tabLst>
                <a:tab pos="2959100" algn="l"/>
                <a:tab pos="7354888" algn="r"/>
                <a:tab pos="8524875" algn="r"/>
              </a:tabLst>
              <a:defRPr sz="2400">
                <a:solidFill>
                  <a:srgbClr val="000068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l"/>
              <a:tabLst>
                <a:tab pos="2959100" algn="l"/>
                <a:tab pos="7354888" algn="r"/>
                <a:tab pos="8524875" algn="r"/>
              </a:tabLst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tabLst>
                <a:tab pos="2959100" algn="l"/>
                <a:tab pos="7354888" algn="r"/>
                <a:tab pos="8524875" algn="r"/>
              </a:tabLst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2959100" algn="l"/>
                <a:tab pos="7354888" algn="r"/>
                <a:tab pos="8524875" algn="r"/>
              </a:tabLst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2959100" algn="l"/>
                <a:tab pos="7354888" algn="r"/>
                <a:tab pos="8524875" algn="r"/>
              </a:tabLst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2959100" algn="l"/>
                <a:tab pos="7354888" algn="r"/>
                <a:tab pos="8524875" algn="r"/>
              </a:tabLst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2959100" algn="l"/>
                <a:tab pos="7354888" algn="r"/>
                <a:tab pos="8524875" algn="r"/>
              </a:tabLst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9pPr>
          </a:lstStyle>
          <a:p>
            <a:pPr lvl="1" fontAlgn="base">
              <a:spcAft>
                <a:spcPct val="0"/>
              </a:spcAft>
              <a:defRPr/>
            </a:pPr>
            <a:r>
              <a:rPr lang="fr-FR" b="1" dirty="0">
                <a:solidFill>
                  <a:srgbClr val="000048"/>
                </a:solidFill>
              </a:rPr>
              <a:t>Bouray : 19 jours</a:t>
            </a:r>
          </a:p>
          <a:p>
            <a:pPr lvl="2" fontAlgn="base">
              <a:spcBef>
                <a:spcPts val="0"/>
              </a:spcBef>
              <a:spcAft>
                <a:spcPct val="0"/>
              </a:spcAft>
              <a:buClr>
                <a:srgbClr val="C09E4A"/>
              </a:buClr>
              <a:defRPr/>
            </a:pPr>
            <a:r>
              <a:rPr lang="fr-FR" dirty="0">
                <a:solidFill>
                  <a:srgbClr val="000048"/>
                </a:solidFill>
              </a:rPr>
              <a:t>19 stages débutants (1j)</a:t>
            </a:r>
          </a:p>
          <a:p>
            <a:pPr lvl="2" fontAlgn="base">
              <a:spcBef>
                <a:spcPts val="0"/>
              </a:spcBef>
              <a:spcAft>
                <a:spcPct val="0"/>
              </a:spcAft>
              <a:buClr>
                <a:srgbClr val="C09E4A"/>
              </a:buClr>
              <a:defRPr/>
            </a:pPr>
            <a:r>
              <a:rPr lang="fr-FR" dirty="0">
                <a:solidFill>
                  <a:srgbClr val="000048"/>
                </a:solidFill>
              </a:rPr>
              <a:t>Tournage libre : 1j par mois  (11j)</a:t>
            </a:r>
          </a:p>
          <a:p>
            <a:pPr lvl="2" fontAlgn="base">
              <a:spcBef>
                <a:spcPts val="0"/>
              </a:spcBef>
              <a:spcAft>
                <a:spcPct val="0"/>
              </a:spcAft>
              <a:buClr>
                <a:srgbClr val="C09E4A"/>
              </a:buClr>
              <a:defRPr/>
            </a:pPr>
            <a:r>
              <a:rPr lang="fr-FR" dirty="0">
                <a:solidFill>
                  <a:srgbClr val="000048"/>
                </a:solidFill>
              </a:rPr>
              <a:t>3 tours, 4 animateurs</a:t>
            </a:r>
            <a:br>
              <a:rPr lang="fr-FR" dirty="0">
                <a:solidFill>
                  <a:srgbClr val="000048"/>
                </a:solidFill>
              </a:rPr>
            </a:br>
            <a:r>
              <a:rPr lang="fr-FR" dirty="0">
                <a:solidFill>
                  <a:srgbClr val="000048"/>
                </a:solidFill>
              </a:rPr>
              <a:t>François Peterlongo, Bruno Demachy, Jean-Paul Crombez, Bernard </a:t>
            </a:r>
            <a:r>
              <a:rPr lang="fr-FR" dirty="0" err="1">
                <a:solidFill>
                  <a:srgbClr val="000048"/>
                </a:solidFill>
              </a:rPr>
              <a:t>Debest</a:t>
            </a:r>
            <a:r>
              <a:rPr lang="fr-FR" dirty="0">
                <a:solidFill>
                  <a:srgbClr val="000048"/>
                </a:solidFill>
              </a:rPr>
              <a:t>  </a:t>
            </a:r>
          </a:p>
          <a:p>
            <a:pPr lvl="2" fontAlgn="base">
              <a:spcBef>
                <a:spcPts val="0"/>
              </a:spcBef>
              <a:spcAft>
                <a:spcPct val="0"/>
              </a:spcAft>
              <a:buClr>
                <a:srgbClr val="C09E4A"/>
              </a:buClr>
              <a:defRPr/>
            </a:pPr>
            <a:r>
              <a:rPr lang="fr-FR" dirty="0">
                <a:solidFill>
                  <a:srgbClr val="000048"/>
                </a:solidFill>
              </a:rPr>
              <a:t>1.785 €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460827" y="808488"/>
            <a:ext cx="8893175" cy="6572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SzPct val="80000"/>
              <a:buBlip>
                <a:blip r:embed="rId3"/>
              </a:buBlip>
              <a:defRPr sz="3200" kern="1200">
                <a:solidFill>
                  <a:srgbClr val="000068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l"/>
              <a:defRPr sz="2800" kern="1200">
                <a:solidFill>
                  <a:srgbClr val="000068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5000"/>
              <a:buFont typeface="Wingdings" panose="05000000000000000000" pitchFamily="2" charset="2"/>
              <a:buChar char="l"/>
              <a:defRPr sz="2400" kern="1200">
                <a:solidFill>
                  <a:srgbClr val="000068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l"/>
              <a:defRPr sz="2000" kern="1200">
                <a:solidFill>
                  <a:srgbClr val="000068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kern="1200">
                <a:solidFill>
                  <a:srgbClr val="000068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spcBef>
                <a:spcPts val="0"/>
              </a:spcBef>
              <a:tabLst>
                <a:tab pos="2959100" algn="l"/>
                <a:tab pos="4122738" algn="r"/>
                <a:tab pos="7354888" algn="r"/>
                <a:tab pos="8524875" algn="r"/>
              </a:tabLst>
              <a:defRPr/>
            </a:pPr>
            <a:r>
              <a:rPr lang="fr-FR" sz="3600" dirty="0">
                <a:solidFill>
                  <a:srgbClr val="000048"/>
                </a:solidFill>
              </a:rPr>
              <a:t>… Stages </a:t>
            </a:r>
            <a:r>
              <a:rPr lang="fr-FR" sz="2800" dirty="0">
                <a:solidFill>
                  <a:srgbClr val="000048"/>
                </a:solidFill>
              </a:rPr>
              <a:t>(Tournage)</a:t>
            </a:r>
          </a:p>
        </p:txBody>
      </p:sp>
      <p:graphicFrame>
        <p:nvGraphicFramePr>
          <p:cNvPr id="8" name="Graphique 7"/>
          <p:cNvGraphicFramePr/>
          <p:nvPr>
            <p:extLst>
              <p:ext uri="{D42A27DB-BD31-4B8C-83A1-F6EECF244321}">
                <p14:modId xmlns:p14="http://schemas.microsoft.com/office/powerpoint/2010/main" val="2601572413"/>
              </p:ext>
            </p:extLst>
          </p:nvPr>
        </p:nvGraphicFramePr>
        <p:xfrm>
          <a:off x="6995160" y="4759900"/>
          <a:ext cx="4186684" cy="14627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9" name="Graphique 8"/>
          <p:cNvGraphicFramePr/>
          <p:nvPr>
            <p:extLst>
              <p:ext uri="{D42A27DB-BD31-4B8C-83A1-F6EECF244321}">
                <p14:modId xmlns:p14="http://schemas.microsoft.com/office/powerpoint/2010/main" val="3623868720"/>
              </p:ext>
            </p:extLst>
          </p:nvPr>
        </p:nvGraphicFramePr>
        <p:xfrm>
          <a:off x="1682496" y="4977524"/>
          <a:ext cx="4882895" cy="14712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3696205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3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4833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833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3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833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833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3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833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833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3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833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833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3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833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833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500"/>
                            </p:stCondLst>
                            <p:childTnLst>
                              <p:par>
                                <p:cTn id="33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3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833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833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000"/>
                            </p:stCondLst>
                            <p:childTnLst>
                              <p:par>
                                <p:cTn id="3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3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833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833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3500"/>
                            </p:stCondLst>
                            <p:childTnLst>
                              <p:par>
                                <p:cTn id="4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4000"/>
                            </p:stCondLst>
                            <p:childTnLst>
                              <p:par>
                                <p:cTn id="47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3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833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833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4500"/>
                            </p:stCondLst>
                            <p:childTnLst>
                              <p:par>
                                <p:cTn id="52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3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4833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833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0"/>
                            </p:stCondLst>
                            <p:childTnLst>
                              <p:par>
                                <p:cTn id="57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3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4833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4833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500"/>
                            </p:stCondLst>
                            <p:childTnLst>
                              <p:par>
                                <p:cTn id="62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3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4833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4833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6000"/>
                            </p:stCondLst>
                            <p:childTnLst>
                              <p:par>
                                <p:cTn id="67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3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4833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4833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6500"/>
                            </p:stCondLst>
                            <p:childTnLst>
                              <p:par>
                                <p:cTn id="7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3330" grpId="0" uiExpand="1" build="p" bldLvl="3" autoUpdateAnimBg="0" advAuto="0"/>
      <p:bldP spid="483332" grpId="0" uiExpand="1" build="p" bldLvl="3" autoUpdateAnimBg="0" advAuto="0"/>
      <p:bldP spid="7" grpId="0" build="p" bldLvl="3" advAuto="0"/>
      <p:bldGraphic spid="8" grpId="0">
        <p:bldAsOne/>
      </p:bldGraphic>
      <p:bldGraphic spid="9" grpId="0">
        <p:bldAsOne/>
      </p:bldGraphic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SzPct val="80000"/>
              <a:buBlip>
                <a:blip r:embed="rId3"/>
              </a:buBlip>
              <a:defRPr sz="3200">
                <a:solidFill>
                  <a:srgbClr val="000068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rgbClr val="000068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rgbClr val="000068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fld id="{3EC15CAD-042F-46F7-A371-1DD5086DE870}" type="slidenum">
              <a:rPr lang="fr-FR" altLang="fr-FR" sz="1400">
                <a:solidFill>
                  <a:srgbClr val="404176"/>
                </a:solidFill>
                <a:latin typeface="Arial Narrow" panose="020B0506020202030204" pitchFamily="34" charset="0"/>
              </a:rPr>
              <a:pPr>
                <a:spcBef>
                  <a:spcPct val="0"/>
                </a:spcBef>
                <a:buSzTx/>
                <a:buFontTx/>
                <a:buNone/>
              </a:pPr>
              <a:t>21</a:t>
            </a:fld>
            <a:endParaRPr lang="fr-FR" altLang="fr-FR" sz="1400">
              <a:solidFill>
                <a:srgbClr val="404176"/>
              </a:solidFill>
              <a:latin typeface="Arial Narrow" panose="020B0506020202030204" pitchFamily="34" charset="0"/>
            </a:endParaRPr>
          </a:p>
        </p:txBody>
      </p:sp>
      <p:sp>
        <p:nvSpPr>
          <p:cNvPr id="471042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778933" y="1700214"/>
            <a:ext cx="11060970" cy="5157787"/>
          </a:xfrm>
        </p:spPr>
        <p:txBody>
          <a:bodyPr/>
          <a:lstStyle/>
          <a:p>
            <a:pPr eaLnBrk="1" hangingPunct="1">
              <a:lnSpc>
                <a:spcPct val="80000"/>
              </a:lnSpc>
              <a:tabLst>
                <a:tab pos="3222625" algn="r"/>
                <a:tab pos="3584575" algn="r"/>
              </a:tabLst>
              <a:defRPr/>
            </a:pPr>
            <a:r>
              <a:rPr lang="fr-FR" sz="3600" dirty="0">
                <a:solidFill>
                  <a:srgbClr val="000048"/>
                </a:solidFill>
              </a:rPr>
              <a:t>Partenariats</a:t>
            </a:r>
          </a:p>
          <a:p>
            <a:pPr lvl="1" eaLnBrk="1" hangingPunct="1">
              <a:lnSpc>
                <a:spcPct val="80000"/>
              </a:lnSpc>
              <a:tabLst>
                <a:tab pos="3222625" algn="r"/>
                <a:tab pos="5926138" algn="r"/>
                <a:tab pos="9056688" algn="r"/>
              </a:tabLst>
              <a:defRPr/>
            </a:pPr>
            <a:r>
              <a:rPr lang="fr-FR" sz="3200" dirty="0">
                <a:solidFill>
                  <a:srgbClr val="000048"/>
                </a:solidFill>
              </a:rPr>
              <a:t>BOSCH		6.619 €  	-30%</a:t>
            </a:r>
          </a:p>
          <a:p>
            <a:pPr lvl="1" eaLnBrk="1" hangingPunct="1">
              <a:lnSpc>
                <a:spcPct val="80000"/>
              </a:lnSpc>
              <a:tabLst>
                <a:tab pos="3222625" algn="r"/>
                <a:tab pos="5926138" algn="r"/>
                <a:tab pos="7975600" algn="ctr"/>
                <a:tab pos="9059863" algn="r"/>
              </a:tabLst>
              <a:defRPr/>
            </a:pPr>
            <a:r>
              <a:rPr lang="fr-FR" sz="3200" dirty="0">
                <a:solidFill>
                  <a:srgbClr val="000048"/>
                </a:solidFill>
              </a:rPr>
              <a:t>VIAL     		1.032 €		=</a:t>
            </a:r>
            <a:br>
              <a:rPr lang="fr-FR" sz="3200" dirty="0">
                <a:solidFill>
                  <a:srgbClr val="C00000"/>
                </a:solidFill>
              </a:rPr>
            </a:br>
            <a:r>
              <a:rPr lang="fr-FR" sz="3200" dirty="0">
                <a:solidFill>
                  <a:srgbClr val="000048"/>
                </a:solidFill>
              </a:rPr>
              <a:t>(pm : </a:t>
            </a:r>
            <a:r>
              <a:rPr lang="fr-FR" sz="2400" dirty="0">
                <a:solidFill>
                  <a:srgbClr val="000048"/>
                </a:solidFill>
              </a:rPr>
              <a:t>dépôt de bilan, rachat par </a:t>
            </a:r>
            <a:r>
              <a:rPr lang="fr-FR" sz="2400" dirty="0" err="1">
                <a:solidFill>
                  <a:srgbClr val="000048"/>
                </a:solidFill>
              </a:rPr>
              <a:t>Vigot</a:t>
            </a:r>
            <a:r>
              <a:rPr lang="fr-FR" sz="2400" dirty="0">
                <a:solidFill>
                  <a:srgbClr val="000048"/>
                </a:solidFill>
              </a:rPr>
              <a:t>-Maloine, nouveau partenariat)</a:t>
            </a:r>
          </a:p>
          <a:p>
            <a:pPr lvl="1" eaLnBrk="1" hangingPunct="1">
              <a:lnSpc>
                <a:spcPct val="80000"/>
              </a:lnSpc>
              <a:tabLst>
                <a:tab pos="3222625" algn="r"/>
                <a:tab pos="5926138" algn="r"/>
                <a:tab pos="7975600" algn="ctr"/>
              </a:tabLst>
              <a:defRPr/>
            </a:pPr>
            <a:r>
              <a:rPr lang="fr-FR" sz="3200" dirty="0">
                <a:solidFill>
                  <a:srgbClr val="000048"/>
                </a:solidFill>
              </a:rPr>
              <a:t>TAVIOT : </a:t>
            </a:r>
            <a:r>
              <a:rPr lang="fr-FR" dirty="0">
                <a:solidFill>
                  <a:srgbClr val="000048"/>
                </a:solidFill>
              </a:rPr>
              <a:t>Une opération en Juin, </a:t>
            </a:r>
            <a:br>
              <a:rPr lang="fr-FR" dirty="0">
                <a:solidFill>
                  <a:srgbClr val="000048"/>
                </a:solidFill>
              </a:rPr>
            </a:br>
            <a:r>
              <a:rPr lang="fr-FR" dirty="0">
                <a:solidFill>
                  <a:srgbClr val="000048"/>
                </a:solidFill>
              </a:rPr>
              <a:t>sinon peu de demandes : </a:t>
            </a:r>
            <a:r>
              <a:rPr lang="fr-FR" sz="2400" dirty="0">
                <a:solidFill>
                  <a:srgbClr val="000048"/>
                </a:solidFill>
              </a:rPr>
              <a:t>les adhérents achètent directement</a:t>
            </a:r>
          </a:p>
          <a:p>
            <a:pPr lvl="1" eaLnBrk="1" hangingPunct="1">
              <a:lnSpc>
                <a:spcPct val="80000"/>
              </a:lnSpc>
              <a:tabLst>
                <a:tab pos="3222625" algn="r"/>
                <a:tab pos="5926138" algn="r"/>
                <a:tab pos="7975600" algn="ctr"/>
              </a:tabLst>
              <a:defRPr/>
            </a:pPr>
            <a:r>
              <a:rPr lang="fr-FR" sz="3200" dirty="0">
                <a:solidFill>
                  <a:srgbClr val="000048"/>
                </a:solidFill>
              </a:rPr>
              <a:t>Quincaillerie Beauceronne</a:t>
            </a:r>
          </a:p>
          <a:p>
            <a:pPr lvl="1" eaLnBrk="1" hangingPunct="1">
              <a:lnSpc>
                <a:spcPct val="80000"/>
              </a:lnSpc>
              <a:tabLst>
                <a:tab pos="3222625" algn="r"/>
                <a:tab pos="5926138" algn="r"/>
                <a:tab pos="7975600" algn="ctr"/>
              </a:tabLst>
              <a:defRPr/>
            </a:pPr>
            <a:r>
              <a:rPr lang="fr-FR" sz="3200" dirty="0">
                <a:solidFill>
                  <a:srgbClr val="000048"/>
                </a:solidFill>
              </a:rPr>
              <a:t>Bordet : nouvelle organisation et grosses remises</a:t>
            </a:r>
          </a:p>
          <a:p>
            <a:pPr marL="457200" lvl="1" indent="0" eaLnBrk="1" hangingPunct="1">
              <a:lnSpc>
                <a:spcPct val="80000"/>
              </a:lnSpc>
              <a:buNone/>
              <a:tabLst>
                <a:tab pos="3222625" algn="r"/>
                <a:tab pos="3584575" algn="r"/>
              </a:tabLst>
              <a:defRPr/>
            </a:pPr>
            <a:endParaRPr lang="fr-FR" sz="1800" dirty="0"/>
          </a:p>
          <a:p>
            <a:pPr lvl="1" eaLnBrk="1" hangingPunct="1">
              <a:lnSpc>
                <a:spcPct val="80000"/>
              </a:lnSpc>
              <a:tabLst>
                <a:tab pos="3222625" algn="r"/>
                <a:tab pos="3584575" algn="r"/>
              </a:tabLst>
              <a:defRPr/>
            </a:pPr>
            <a:endParaRPr lang="fr-FR" sz="1600" dirty="0"/>
          </a:p>
        </p:txBody>
      </p:sp>
      <p:sp>
        <p:nvSpPr>
          <p:cNvPr id="52228" name="Rectangle 3"/>
          <p:cNvSpPr>
            <a:spLocks noGrp="1" noChangeArrowheads="1"/>
          </p:cNvSpPr>
          <p:nvPr>
            <p:ph type="title"/>
          </p:nvPr>
        </p:nvSpPr>
        <p:spPr>
          <a:xfrm>
            <a:off x="2209801" y="609601"/>
            <a:ext cx="7199313" cy="874713"/>
          </a:xfrm>
          <a:noFill/>
        </p:spPr>
        <p:txBody>
          <a:bodyPr/>
          <a:lstStyle/>
          <a:p>
            <a:pPr eaLnBrk="1" hangingPunct="1"/>
            <a:r>
              <a:rPr lang="fr-FR" altLang="fr-FR" dirty="0"/>
              <a:t>… Activités de 2019 …</a:t>
            </a:r>
          </a:p>
        </p:txBody>
      </p:sp>
    </p:spTree>
    <p:extLst>
      <p:ext uri="{BB962C8B-B14F-4D97-AF65-F5344CB8AC3E}">
        <p14:creationId xmlns:p14="http://schemas.microsoft.com/office/powerpoint/2010/main" val="2780384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4710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1" dur="500"/>
                                        <p:tgtEl>
                                          <p:spTgt spid="4710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5" dur="500"/>
                                        <p:tgtEl>
                                          <p:spTgt spid="4710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9" dur="500"/>
                                        <p:tgtEl>
                                          <p:spTgt spid="4710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3" dur="500"/>
                                        <p:tgtEl>
                                          <p:spTgt spid="4710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7" dur="500"/>
                                        <p:tgtEl>
                                          <p:spTgt spid="4710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42" grpId="0" uiExpand="1" build="p" bldLvl="2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SzPct val="80000"/>
              <a:buBlip>
                <a:blip r:embed="rId3"/>
              </a:buBlip>
              <a:defRPr sz="3200">
                <a:solidFill>
                  <a:srgbClr val="000068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rgbClr val="000068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rgbClr val="000068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fld id="{7A4D39C8-4618-44C4-9A95-081B11F25C97}" type="slidenum">
              <a:rPr lang="fr-FR" altLang="fr-FR" sz="1400">
                <a:solidFill>
                  <a:srgbClr val="404176"/>
                </a:solidFill>
                <a:latin typeface="Arial Narrow" panose="020B0506020202030204" pitchFamily="34" charset="0"/>
              </a:rPr>
              <a:pPr>
                <a:spcBef>
                  <a:spcPct val="0"/>
                </a:spcBef>
                <a:buSzTx/>
                <a:buFontTx/>
                <a:buNone/>
              </a:pPr>
              <a:t>22</a:t>
            </a:fld>
            <a:endParaRPr lang="fr-FR" altLang="fr-FR" sz="1400">
              <a:solidFill>
                <a:srgbClr val="404176"/>
              </a:solidFill>
              <a:latin typeface="Arial Narrow" panose="020B0506020202030204" pitchFamily="34" charset="0"/>
            </a:endParaRP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71994" y="1342488"/>
            <a:ext cx="11486626" cy="1106242"/>
          </a:xfrm>
        </p:spPr>
        <p:txBody>
          <a:bodyPr/>
          <a:lstStyle/>
          <a:p>
            <a:pPr marL="282575" indent="-282575" eaLnBrk="1" hangingPunct="1">
              <a:lnSpc>
                <a:spcPct val="80000"/>
              </a:lnSpc>
              <a:buClr>
                <a:srgbClr val="C09E4A"/>
              </a:buClr>
              <a:tabLst>
                <a:tab pos="2949575" algn="l"/>
                <a:tab pos="5203825" algn="r"/>
              </a:tabLst>
            </a:pPr>
            <a:r>
              <a:rPr lang="fr-FR" altLang="fr-FR" sz="3600" dirty="0">
                <a:solidFill>
                  <a:srgbClr val="000048"/>
                </a:solidFill>
              </a:rPr>
              <a:t>Achats groupés</a:t>
            </a:r>
          </a:p>
          <a:p>
            <a:pPr marL="682625" lvl="1" indent="-282575" eaLnBrk="1" hangingPunct="1">
              <a:lnSpc>
                <a:spcPct val="80000"/>
              </a:lnSpc>
              <a:buClr>
                <a:srgbClr val="C09E4A"/>
              </a:buClr>
              <a:tabLst>
                <a:tab pos="2949575" algn="l"/>
                <a:tab pos="5203825" algn="r"/>
              </a:tabLst>
            </a:pPr>
            <a:r>
              <a:rPr lang="fr-FR" altLang="fr-FR" dirty="0">
                <a:solidFill>
                  <a:srgbClr val="000048"/>
                </a:solidFill>
              </a:rPr>
              <a:t>Merci à Bernard Pouzergues ! </a:t>
            </a:r>
            <a:br>
              <a:rPr lang="fr-FR" altLang="fr-FR" sz="2400" dirty="0">
                <a:solidFill>
                  <a:srgbClr val="FF0000"/>
                </a:solidFill>
              </a:rPr>
            </a:br>
            <a:endParaRPr lang="fr-FR" altLang="fr-FR" sz="2400" dirty="0">
              <a:solidFill>
                <a:srgbClr val="FF0000"/>
              </a:solidFill>
            </a:endParaRPr>
          </a:p>
          <a:p>
            <a:pPr marL="533400" lvl="1" indent="327025" eaLnBrk="1" hangingPunct="1">
              <a:tabLst>
                <a:tab pos="2949575" algn="l"/>
              </a:tabLst>
            </a:pPr>
            <a:endParaRPr lang="fr-FR" altLang="fr-FR" sz="2400" dirty="0"/>
          </a:p>
          <a:p>
            <a:pPr marL="533400" lvl="1" indent="327025" eaLnBrk="1" hangingPunct="1">
              <a:tabLst>
                <a:tab pos="2949575" algn="l"/>
              </a:tabLst>
            </a:pPr>
            <a:endParaRPr lang="fr-FR" altLang="fr-FR" sz="2400" dirty="0"/>
          </a:p>
          <a:p>
            <a:pPr marL="533400" lvl="1" indent="327025" eaLnBrk="1" hangingPunct="1">
              <a:tabLst>
                <a:tab pos="2949575" algn="l"/>
              </a:tabLst>
            </a:pPr>
            <a:endParaRPr lang="fr-FR" altLang="fr-FR" sz="2400" dirty="0"/>
          </a:p>
        </p:txBody>
      </p:sp>
      <p:sp>
        <p:nvSpPr>
          <p:cNvPr id="54276" name="Rectangle 5"/>
          <p:cNvSpPr>
            <a:spLocks noChangeArrowheads="1"/>
          </p:cNvSpPr>
          <p:nvPr/>
        </p:nvSpPr>
        <p:spPr bwMode="auto">
          <a:xfrm>
            <a:off x="2209800" y="609601"/>
            <a:ext cx="7772400" cy="874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SzPct val="80000"/>
              <a:buBlip>
                <a:blip r:embed="rId3"/>
              </a:buBlip>
              <a:defRPr sz="3200">
                <a:solidFill>
                  <a:srgbClr val="000068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rgbClr val="000068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rgbClr val="000068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r>
              <a:rPr lang="fr-FR" altLang="fr-FR" sz="4400" dirty="0">
                <a:solidFill>
                  <a:srgbClr val="000048"/>
                </a:solidFill>
              </a:rPr>
              <a:t>… Activités de 2019  …</a:t>
            </a:r>
          </a:p>
        </p:txBody>
      </p:sp>
      <p:sp>
        <p:nvSpPr>
          <p:cNvPr id="49158" name="Rectangle 6"/>
          <p:cNvSpPr>
            <a:spLocks noChangeArrowheads="1"/>
          </p:cNvSpPr>
          <p:nvPr/>
        </p:nvSpPr>
        <p:spPr bwMode="auto">
          <a:xfrm>
            <a:off x="1524000" y="2133600"/>
            <a:ext cx="8820150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282575" indent="-282575">
              <a:spcBef>
                <a:spcPct val="20000"/>
              </a:spcBef>
              <a:buSzPct val="80000"/>
              <a:buBlip>
                <a:blip r:embed="rId3"/>
              </a:buBlip>
              <a:tabLst>
                <a:tab pos="2949575" algn="l"/>
              </a:tabLst>
              <a:defRPr sz="3200">
                <a:solidFill>
                  <a:srgbClr val="000068"/>
                </a:solidFill>
                <a:latin typeface="Arial" panose="020B0604020202020204" pitchFamily="34" charset="0"/>
              </a:defRPr>
            </a:lvl1pPr>
            <a:lvl2pPr marL="533400" indent="327025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l"/>
              <a:tabLst>
                <a:tab pos="2949575" algn="l"/>
              </a:tabLst>
              <a:defRPr sz="2800">
                <a:solidFill>
                  <a:srgbClr val="000068"/>
                </a:solidFill>
                <a:latin typeface="Arial" panose="020B0604020202020204" pitchFamily="34" charset="0"/>
              </a:defRPr>
            </a:lvl2pPr>
            <a:lvl3pPr marL="2041525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l"/>
              <a:tabLst>
                <a:tab pos="2949575" algn="l"/>
              </a:tabLst>
              <a:defRPr sz="2400">
                <a:solidFill>
                  <a:srgbClr val="000068"/>
                </a:solidFill>
                <a:latin typeface="Arial" panose="020B0604020202020204" pitchFamily="34" charset="0"/>
              </a:defRPr>
            </a:lvl3pPr>
            <a:lvl4pPr marL="2460625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l"/>
              <a:tabLst>
                <a:tab pos="2949575" algn="l"/>
              </a:tabLst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4pPr>
            <a:lvl5pPr marL="2879725" indent="-228600">
              <a:spcBef>
                <a:spcPct val="20000"/>
              </a:spcBef>
              <a:buChar char="•"/>
              <a:tabLst>
                <a:tab pos="2949575" algn="l"/>
              </a:tabLst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5pPr>
            <a:lvl6pPr marL="3336925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2949575" algn="l"/>
              </a:tabLst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6pPr>
            <a:lvl7pPr marL="3794125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2949575" algn="l"/>
              </a:tabLst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7pPr>
            <a:lvl8pPr marL="4251325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2949575" algn="l"/>
              </a:tabLst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8pPr>
            <a:lvl9pPr marL="4708525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2949575" algn="l"/>
              </a:tabLst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9pPr>
          </a:lstStyle>
          <a:p>
            <a:pPr lvl="1" fontAlgn="base">
              <a:lnSpc>
                <a:spcPct val="80000"/>
              </a:lnSpc>
              <a:spcAft>
                <a:spcPct val="0"/>
              </a:spcAft>
              <a:buClr>
                <a:srgbClr val="C09E4A"/>
              </a:buClr>
              <a:buFont typeface="Wingdings" panose="05000000000000000000" pitchFamily="2" charset="2"/>
              <a:buNone/>
            </a:pPr>
            <a:endParaRPr lang="fr-FR" altLang="fr-FR" sz="1800">
              <a:solidFill>
                <a:srgbClr val="FD3D33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447069" y="6354997"/>
            <a:ext cx="5413537" cy="535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lnSpc>
                <a:spcPct val="80000"/>
              </a:lnSpc>
              <a:spcAft>
                <a:spcPct val="0"/>
              </a:spcAft>
              <a:buFontTx/>
              <a:buNone/>
            </a:pPr>
            <a:r>
              <a:rPr lang="fr-FR" altLang="fr-FR" sz="3600" dirty="0">
                <a:solidFill>
                  <a:srgbClr val="FF0000"/>
                </a:solidFill>
              </a:rPr>
              <a:t>Faites des suggestions !!!</a:t>
            </a:r>
          </a:p>
        </p:txBody>
      </p:sp>
      <p:graphicFrame>
        <p:nvGraphicFramePr>
          <p:cNvPr id="10" name="Graphique 9"/>
          <p:cNvGraphicFramePr/>
          <p:nvPr>
            <p:extLst>
              <p:ext uri="{D42A27DB-BD31-4B8C-83A1-F6EECF244321}">
                <p14:modId xmlns:p14="http://schemas.microsoft.com/office/powerpoint/2010/main" val="3032380212"/>
              </p:ext>
            </p:extLst>
          </p:nvPr>
        </p:nvGraphicFramePr>
        <p:xfrm>
          <a:off x="7585079" y="1299909"/>
          <a:ext cx="4092900" cy="16673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5" name="ZoneTexte 4">
            <a:extLst>
              <a:ext uri="{FF2B5EF4-FFF2-40B4-BE49-F238E27FC236}">
                <a16:creationId xmlns:a16="http://schemas.microsoft.com/office/drawing/2014/main" id="{34432A3B-29C6-40AB-96D6-D731579FD568}"/>
              </a:ext>
            </a:extLst>
          </p:cNvPr>
          <p:cNvSpPr txBox="1"/>
          <p:nvPr/>
        </p:nvSpPr>
        <p:spPr>
          <a:xfrm>
            <a:off x="1107454" y="2325590"/>
            <a:ext cx="5165517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28600" lvl="2" indent="-228600" fontAlgn="base">
              <a:lnSpc>
                <a:spcPct val="80000"/>
              </a:lnSpc>
              <a:spcAft>
                <a:spcPct val="0"/>
              </a:spcAft>
              <a:buClr>
                <a:schemeClr val="accent2"/>
              </a:buClr>
              <a:buSzPct val="65000"/>
              <a:buFont typeface="Wingdings" panose="05000000000000000000" pitchFamily="2" charset="2"/>
              <a:buChar char="l"/>
              <a:tabLst>
                <a:tab pos="4932363" algn="r"/>
                <a:tab pos="7354888" algn="r"/>
                <a:tab pos="8524875" algn="r"/>
              </a:tabLst>
            </a:pPr>
            <a:r>
              <a:rPr lang="fr-FR" sz="2400" dirty="0">
                <a:solidFill>
                  <a:srgbClr val="000048"/>
                </a:solidFill>
              </a:rPr>
              <a:t>Bois tournage	 801 € </a:t>
            </a:r>
          </a:p>
          <a:p>
            <a:pPr marL="228600" lvl="2" indent="-228600" fontAlgn="base">
              <a:lnSpc>
                <a:spcPct val="80000"/>
              </a:lnSpc>
              <a:spcAft>
                <a:spcPct val="0"/>
              </a:spcAft>
              <a:buClr>
                <a:schemeClr val="accent2"/>
              </a:buClr>
              <a:buSzPct val="65000"/>
              <a:buFont typeface="Wingdings" panose="05000000000000000000" pitchFamily="2" charset="2"/>
              <a:buChar char="l"/>
              <a:tabLst>
                <a:tab pos="4932363" algn="r"/>
                <a:tab pos="7354888" algn="r"/>
                <a:tab pos="8524875" algn="r"/>
              </a:tabLst>
            </a:pPr>
            <a:r>
              <a:rPr lang="fr-FR" sz="2400" dirty="0">
                <a:solidFill>
                  <a:srgbClr val="000048"/>
                </a:solidFill>
              </a:rPr>
              <a:t>Trusquins	 600 € </a:t>
            </a:r>
          </a:p>
          <a:p>
            <a:pPr marL="228600" lvl="2" indent="-228600" fontAlgn="base">
              <a:lnSpc>
                <a:spcPct val="80000"/>
              </a:lnSpc>
              <a:spcAft>
                <a:spcPct val="0"/>
              </a:spcAft>
              <a:buClr>
                <a:schemeClr val="accent2"/>
              </a:buClr>
              <a:buSzPct val="65000"/>
              <a:buFont typeface="Wingdings" panose="05000000000000000000" pitchFamily="2" charset="2"/>
              <a:buChar char="l"/>
              <a:tabLst>
                <a:tab pos="4932363" algn="r"/>
                <a:tab pos="7354888" algn="r"/>
                <a:tab pos="8524875" algn="r"/>
              </a:tabLst>
            </a:pPr>
            <a:r>
              <a:rPr lang="fr-FR" sz="2400" dirty="0">
                <a:solidFill>
                  <a:srgbClr val="000048"/>
                </a:solidFill>
              </a:rPr>
              <a:t>Huile OSMO	 557 € </a:t>
            </a:r>
          </a:p>
          <a:p>
            <a:pPr marL="228600" lvl="2" indent="-228600" fontAlgn="base">
              <a:lnSpc>
                <a:spcPct val="80000"/>
              </a:lnSpc>
              <a:spcAft>
                <a:spcPct val="0"/>
              </a:spcAft>
              <a:buClr>
                <a:schemeClr val="accent2"/>
              </a:buClr>
              <a:buSzPct val="65000"/>
              <a:buFont typeface="Wingdings" panose="05000000000000000000" pitchFamily="2" charset="2"/>
              <a:buChar char="l"/>
              <a:tabLst>
                <a:tab pos="4932363" algn="r"/>
                <a:tab pos="7354888" algn="r"/>
                <a:tab pos="8524875" algn="r"/>
              </a:tabLst>
            </a:pPr>
            <a:r>
              <a:rPr lang="en-US" sz="2400" dirty="0" err="1">
                <a:solidFill>
                  <a:srgbClr val="000048"/>
                </a:solidFill>
              </a:rPr>
              <a:t>Marqueurs</a:t>
            </a:r>
            <a:r>
              <a:rPr lang="en-US" sz="2400" dirty="0">
                <a:solidFill>
                  <a:srgbClr val="000048"/>
                </a:solidFill>
              </a:rPr>
              <a:t> Pica Dry	 372 € </a:t>
            </a:r>
            <a:endParaRPr lang="fr-FR" sz="2400" dirty="0">
              <a:solidFill>
                <a:srgbClr val="000048"/>
              </a:solidFill>
            </a:endParaRPr>
          </a:p>
          <a:p>
            <a:pPr marL="228600" lvl="2" indent="-228600" fontAlgn="base">
              <a:lnSpc>
                <a:spcPct val="80000"/>
              </a:lnSpc>
              <a:spcAft>
                <a:spcPct val="0"/>
              </a:spcAft>
              <a:buClr>
                <a:schemeClr val="accent2"/>
              </a:buClr>
              <a:buSzPct val="65000"/>
              <a:buFont typeface="Wingdings" panose="05000000000000000000" pitchFamily="2" charset="2"/>
              <a:buChar char="l"/>
              <a:tabLst>
                <a:tab pos="4932363" algn="r"/>
                <a:tab pos="7354888" algn="r"/>
                <a:tab pos="8524875" algn="r"/>
              </a:tabLst>
            </a:pPr>
            <a:r>
              <a:rPr lang="en-US" sz="2400" dirty="0">
                <a:solidFill>
                  <a:srgbClr val="000048"/>
                </a:solidFill>
              </a:rPr>
              <a:t>Mastic </a:t>
            </a:r>
            <a:r>
              <a:rPr lang="en-US" sz="2400" dirty="0" err="1">
                <a:solidFill>
                  <a:srgbClr val="000048"/>
                </a:solidFill>
              </a:rPr>
              <a:t>Losung</a:t>
            </a:r>
            <a:r>
              <a:rPr lang="en-US" sz="2400" dirty="0">
                <a:solidFill>
                  <a:srgbClr val="000048"/>
                </a:solidFill>
              </a:rPr>
              <a:t>	 360 € </a:t>
            </a:r>
            <a:endParaRPr lang="fr-FR" sz="2400" dirty="0">
              <a:solidFill>
                <a:srgbClr val="000048"/>
              </a:solidFill>
            </a:endParaRPr>
          </a:p>
          <a:p>
            <a:pPr marL="228600" lvl="2" indent="-228600" fontAlgn="base">
              <a:lnSpc>
                <a:spcPct val="80000"/>
              </a:lnSpc>
              <a:spcAft>
                <a:spcPct val="0"/>
              </a:spcAft>
              <a:buClr>
                <a:schemeClr val="accent2"/>
              </a:buClr>
              <a:buSzPct val="65000"/>
              <a:buFont typeface="Wingdings" panose="05000000000000000000" pitchFamily="2" charset="2"/>
              <a:buChar char="l"/>
              <a:tabLst>
                <a:tab pos="4932363" algn="r"/>
                <a:tab pos="7354888" algn="r"/>
                <a:tab pos="8524875" algn="r"/>
              </a:tabLst>
            </a:pPr>
            <a:r>
              <a:rPr lang="fr-FR" sz="2400" dirty="0">
                <a:solidFill>
                  <a:srgbClr val="000048"/>
                </a:solidFill>
              </a:rPr>
              <a:t>Produit </a:t>
            </a:r>
            <a:r>
              <a:rPr lang="fr-FR" sz="2400" dirty="0" err="1">
                <a:solidFill>
                  <a:srgbClr val="000048"/>
                </a:solidFill>
              </a:rPr>
              <a:t>dérésinage</a:t>
            </a:r>
            <a:r>
              <a:rPr lang="fr-FR" sz="2400" dirty="0">
                <a:solidFill>
                  <a:srgbClr val="000048"/>
                </a:solidFill>
              </a:rPr>
              <a:t>	 313 € </a:t>
            </a:r>
          </a:p>
          <a:p>
            <a:pPr marL="228600" lvl="2" indent="-228600" fontAlgn="base">
              <a:lnSpc>
                <a:spcPct val="80000"/>
              </a:lnSpc>
              <a:spcAft>
                <a:spcPct val="0"/>
              </a:spcAft>
              <a:buClr>
                <a:schemeClr val="accent2"/>
              </a:buClr>
              <a:buSzPct val="65000"/>
              <a:buFont typeface="Wingdings" panose="05000000000000000000" pitchFamily="2" charset="2"/>
              <a:buChar char="l"/>
              <a:tabLst>
                <a:tab pos="4932363" algn="r"/>
                <a:tab pos="7354888" algn="r"/>
                <a:tab pos="8524875" algn="r"/>
              </a:tabLst>
            </a:pPr>
            <a:r>
              <a:rPr lang="fr-FR" sz="2400" dirty="0">
                <a:solidFill>
                  <a:srgbClr val="000048"/>
                </a:solidFill>
              </a:rPr>
              <a:t>Equerre renvoi	 285 € </a:t>
            </a:r>
          </a:p>
          <a:p>
            <a:pPr marL="228600" lvl="2" indent="-228600" fontAlgn="base">
              <a:lnSpc>
                <a:spcPct val="80000"/>
              </a:lnSpc>
              <a:spcAft>
                <a:spcPct val="0"/>
              </a:spcAft>
              <a:buClr>
                <a:schemeClr val="accent2"/>
              </a:buClr>
              <a:buSzPct val="65000"/>
              <a:buFont typeface="Wingdings" panose="05000000000000000000" pitchFamily="2" charset="2"/>
              <a:buChar char="l"/>
              <a:tabLst>
                <a:tab pos="4932363" algn="r"/>
                <a:tab pos="7354888" algn="r"/>
                <a:tab pos="8524875" algn="r"/>
              </a:tabLst>
            </a:pPr>
            <a:r>
              <a:rPr lang="fr-FR" sz="2400" dirty="0">
                <a:solidFill>
                  <a:srgbClr val="000048"/>
                </a:solidFill>
              </a:rPr>
              <a:t>Abrasifs Abranet	 230 € </a:t>
            </a:r>
          </a:p>
          <a:p>
            <a:pPr marL="228600" lvl="2" indent="-228600" fontAlgn="base">
              <a:lnSpc>
                <a:spcPct val="80000"/>
              </a:lnSpc>
              <a:spcAft>
                <a:spcPct val="0"/>
              </a:spcAft>
              <a:buClr>
                <a:schemeClr val="accent2"/>
              </a:buClr>
              <a:buSzPct val="65000"/>
              <a:buFont typeface="Wingdings" panose="05000000000000000000" pitchFamily="2" charset="2"/>
              <a:buChar char="l"/>
              <a:tabLst>
                <a:tab pos="4932363" algn="r"/>
                <a:tab pos="7354888" algn="r"/>
                <a:tab pos="8524875" algn="r"/>
              </a:tabLst>
            </a:pPr>
            <a:r>
              <a:rPr lang="fr-FR" sz="2400" dirty="0">
                <a:solidFill>
                  <a:srgbClr val="000048"/>
                </a:solidFill>
              </a:rPr>
              <a:t>Interrupteurs	 198 € </a:t>
            </a:r>
          </a:p>
          <a:p>
            <a:pPr marL="228600" lvl="2" indent="-228600" fontAlgn="base">
              <a:lnSpc>
                <a:spcPct val="80000"/>
              </a:lnSpc>
              <a:spcAft>
                <a:spcPct val="0"/>
              </a:spcAft>
              <a:buClr>
                <a:schemeClr val="accent2"/>
              </a:buClr>
              <a:buSzPct val="65000"/>
              <a:buFont typeface="Wingdings" panose="05000000000000000000" pitchFamily="2" charset="2"/>
              <a:buChar char="l"/>
              <a:tabLst>
                <a:tab pos="4932363" algn="r"/>
                <a:tab pos="7354888" algn="r"/>
                <a:tab pos="8524875" algn="r"/>
              </a:tabLst>
            </a:pPr>
            <a:r>
              <a:rPr lang="fr-FR" sz="2400" dirty="0">
                <a:solidFill>
                  <a:srgbClr val="000048"/>
                </a:solidFill>
              </a:rPr>
              <a:t>Pieds à coulisse solaires	 190 € </a:t>
            </a:r>
          </a:p>
          <a:p>
            <a:pPr marL="228600" lvl="2" indent="-228600" fontAlgn="base">
              <a:lnSpc>
                <a:spcPct val="80000"/>
              </a:lnSpc>
              <a:spcAft>
                <a:spcPct val="0"/>
              </a:spcAft>
              <a:buClr>
                <a:schemeClr val="accent2"/>
              </a:buClr>
              <a:buSzPct val="65000"/>
              <a:buFont typeface="Wingdings" panose="05000000000000000000" pitchFamily="2" charset="2"/>
              <a:buChar char="l"/>
              <a:tabLst>
                <a:tab pos="4932363" algn="r"/>
                <a:tab pos="7354888" algn="r"/>
                <a:tab pos="8524875" algn="r"/>
              </a:tabLst>
            </a:pPr>
            <a:r>
              <a:rPr lang="fr-FR" sz="2400" dirty="0">
                <a:solidFill>
                  <a:srgbClr val="000048"/>
                </a:solidFill>
              </a:rPr>
              <a:t>Mines Pica Dry	 148 € </a:t>
            </a:r>
          </a:p>
          <a:p>
            <a:pPr marL="228600" lvl="2" indent="-228600" fontAlgn="base">
              <a:lnSpc>
                <a:spcPct val="80000"/>
              </a:lnSpc>
              <a:spcAft>
                <a:spcPct val="0"/>
              </a:spcAft>
              <a:buClr>
                <a:schemeClr val="accent2"/>
              </a:buClr>
              <a:buSzPct val="65000"/>
              <a:buFont typeface="Wingdings" panose="05000000000000000000" pitchFamily="2" charset="2"/>
              <a:buChar char="l"/>
              <a:tabLst>
                <a:tab pos="4932363" algn="r"/>
                <a:tab pos="7354888" algn="r"/>
                <a:tab pos="8524875" algn="r"/>
              </a:tabLst>
            </a:pPr>
            <a:r>
              <a:rPr lang="fr-FR" sz="2400" dirty="0">
                <a:solidFill>
                  <a:srgbClr val="000048"/>
                </a:solidFill>
              </a:rPr>
              <a:t>Humidimètres	 125 € </a:t>
            </a:r>
          </a:p>
          <a:p>
            <a:pPr marL="228600" lvl="2" indent="-228600" fontAlgn="base">
              <a:lnSpc>
                <a:spcPct val="80000"/>
              </a:lnSpc>
              <a:spcAft>
                <a:spcPct val="0"/>
              </a:spcAft>
              <a:buClr>
                <a:schemeClr val="accent2"/>
              </a:buClr>
              <a:buSzPct val="65000"/>
              <a:buFont typeface="Wingdings" panose="05000000000000000000" pitchFamily="2" charset="2"/>
              <a:buChar char="l"/>
              <a:tabLst>
                <a:tab pos="4932363" algn="r"/>
                <a:tab pos="7354888" algn="r"/>
                <a:tab pos="8524875" algn="r"/>
              </a:tabLst>
            </a:pPr>
            <a:r>
              <a:rPr lang="fr-FR" sz="2400" dirty="0">
                <a:solidFill>
                  <a:srgbClr val="000048"/>
                </a:solidFill>
              </a:rPr>
              <a:t>Produit glisse </a:t>
            </a:r>
            <a:r>
              <a:rPr lang="fr-FR" sz="2400" dirty="0" err="1">
                <a:solidFill>
                  <a:srgbClr val="000048"/>
                </a:solidFill>
              </a:rPr>
              <a:t>Gleit</a:t>
            </a:r>
            <a:r>
              <a:rPr lang="fr-FR" sz="2400" dirty="0">
                <a:solidFill>
                  <a:srgbClr val="000048"/>
                </a:solidFill>
              </a:rPr>
              <a:t> 517L	 120 € </a:t>
            </a:r>
          </a:p>
          <a:p>
            <a:pPr marL="228600" lvl="2" indent="-228600" fontAlgn="base">
              <a:lnSpc>
                <a:spcPct val="80000"/>
              </a:lnSpc>
              <a:spcAft>
                <a:spcPct val="0"/>
              </a:spcAft>
              <a:buClr>
                <a:schemeClr val="accent2"/>
              </a:buClr>
              <a:buSzPct val="65000"/>
              <a:buFont typeface="Wingdings" panose="05000000000000000000" pitchFamily="2" charset="2"/>
              <a:buChar char="l"/>
              <a:tabLst>
                <a:tab pos="4932363" algn="r"/>
                <a:tab pos="7354888" algn="r"/>
                <a:tab pos="8524875" algn="r"/>
              </a:tabLst>
            </a:pPr>
            <a:r>
              <a:rPr lang="fr-FR" sz="2400" dirty="0">
                <a:solidFill>
                  <a:srgbClr val="000048"/>
                </a:solidFill>
              </a:rPr>
              <a:t>Rapporteur numérique	 115 € </a:t>
            </a:r>
          </a:p>
          <a:p>
            <a:pPr marL="285750" indent="-285750">
              <a:lnSpc>
                <a:spcPct val="80000"/>
              </a:lnSpc>
              <a:buFont typeface="Arial" panose="020B0604020202020204" pitchFamily="34" charset="0"/>
              <a:buChar char="•"/>
              <a:tabLst>
                <a:tab pos="4124325" algn="r"/>
              </a:tabLst>
            </a:pPr>
            <a:endParaRPr lang="fr-FR" sz="2400" dirty="0">
              <a:solidFill>
                <a:srgbClr val="000048"/>
              </a:solidFill>
            </a:endParaRP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BF2584E1-C665-47D6-8E85-58213B69AAA0}"/>
              </a:ext>
            </a:extLst>
          </p:cNvPr>
          <p:cNvSpPr txBox="1"/>
          <p:nvPr/>
        </p:nvSpPr>
        <p:spPr>
          <a:xfrm>
            <a:off x="6732072" y="2869222"/>
            <a:ext cx="4352474" cy="39333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28600" lvl="2" indent="-228600" fontAlgn="base">
              <a:lnSpc>
                <a:spcPct val="80000"/>
              </a:lnSpc>
              <a:spcAft>
                <a:spcPct val="0"/>
              </a:spcAft>
              <a:buClr>
                <a:schemeClr val="accent2"/>
              </a:buClr>
              <a:buSzPct val="65000"/>
              <a:buFont typeface="Wingdings" panose="05000000000000000000" pitchFamily="2" charset="2"/>
              <a:buChar char="l"/>
              <a:tabLst>
                <a:tab pos="4127500" algn="r"/>
                <a:tab pos="4932363" algn="r"/>
                <a:tab pos="7354888" algn="r"/>
                <a:tab pos="8524875" algn="r"/>
              </a:tabLst>
            </a:pPr>
            <a:r>
              <a:rPr lang="fr-FR" sz="2400" dirty="0">
                <a:solidFill>
                  <a:srgbClr val="000048"/>
                </a:solidFill>
              </a:rPr>
              <a:t>Cyclone	 110 € </a:t>
            </a:r>
          </a:p>
          <a:p>
            <a:pPr marL="228600" lvl="2" indent="-228600" fontAlgn="base">
              <a:lnSpc>
                <a:spcPct val="80000"/>
              </a:lnSpc>
              <a:spcAft>
                <a:spcPct val="0"/>
              </a:spcAft>
              <a:buClr>
                <a:schemeClr val="accent2"/>
              </a:buClr>
              <a:buSzPct val="65000"/>
              <a:buFont typeface="Wingdings" panose="05000000000000000000" pitchFamily="2" charset="2"/>
              <a:buChar char="l"/>
              <a:tabLst>
                <a:tab pos="4127500" algn="r"/>
                <a:tab pos="4932363" algn="r"/>
                <a:tab pos="7354888" algn="r"/>
                <a:tab pos="8524875" algn="r"/>
              </a:tabLst>
            </a:pPr>
            <a:r>
              <a:rPr lang="fr-FR" sz="2400" dirty="0">
                <a:solidFill>
                  <a:srgbClr val="000048"/>
                </a:solidFill>
              </a:rPr>
              <a:t>Porte craie	 103 € </a:t>
            </a:r>
          </a:p>
          <a:p>
            <a:pPr marL="228600" lvl="2" indent="-228600" fontAlgn="base">
              <a:lnSpc>
                <a:spcPct val="80000"/>
              </a:lnSpc>
              <a:spcAft>
                <a:spcPct val="0"/>
              </a:spcAft>
              <a:buClr>
                <a:schemeClr val="accent2"/>
              </a:buClr>
              <a:buSzPct val="65000"/>
              <a:buFont typeface="Wingdings" panose="05000000000000000000" pitchFamily="2" charset="2"/>
              <a:buChar char="l"/>
              <a:tabLst>
                <a:tab pos="4127500" algn="r"/>
                <a:tab pos="4932363" algn="r"/>
                <a:tab pos="7354888" algn="r"/>
                <a:tab pos="8524875" algn="r"/>
              </a:tabLst>
            </a:pPr>
            <a:r>
              <a:rPr lang="fr-FR" sz="2400" dirty="0">
                <a:solidFill>
                  <a:srgbClr val="000048"/>
                </a:solidFill>
              </a:rPr>
              <a:t>Huile camélia	96 € </a:t>
            </a:r>
          </a:p>
          <a:p>
            <a:pPr marL="228600" lvl="2" indent="-228600" fontAlgn="base">
              <a:lnSpc>
                <a:spcPct val="80000"/>
              </a:lnSpc>
              <a:spcAft>
                <a:spcPct val="0"/>
              </a:spcAft>
              <a:buClr>
                <a:schemeClr val="accent2"/>
              </a:buClr>
              <a:buSzPct val="65000"/>
              <a:buFont typeface="Wingdings" panose="05000000000000000000" pitchFamily="2" charset="2"/>
              <a:buChar char="l"/>
              <a:tabLst>
                <a:tab pos="4127500" algn="r"/>
                <a:tab pos="4932363" algn="r"/>
                <a:tab pos="7354888" algn="r"/>
                <a:tab pos="8524875" algn="r"/>
              </a:tabLst>
            </a:pPr>
            <a:r>
              <a:rPr lang="fr-FR" sz="2400" dirty="0">
                <a:solidFill>
                  <a:srgbClr val="000048"/>
                </a:solidFill>
              </a:rPr>
              <a:t>Colle urée formol	84 € </a:t>
            </a:r>
          </a:p>
          <a:p>
            <a:pPr marL="228600" lvl="2" indent="-228600" fontAlgn="base">
              <a:lnSpc>
                <a:spcPct val="80000"/>
              </a:lnSpc>
              <a:spcAft>
                <a:spcPct val="0"/>
              </a:spcAft>
              <a:buClr>
                <a:schemeClr val="accent2"/>
              </a:buClr>
              <a:buSzPct val="65000"/>
              <a:buFont typeface="Wingdings" panose="05000000000000000000" pitchFamily="2" charset="2"/>
              <a:buChar char="l"/>
              <a:tabLst>
                <a:tab pos="4127500" algn="r"/>
                <a:tab pos="4932363" algn="r"/>
                <a:tab pos="7354888" algn="r"/>
                <a:tab pos="8524875" algn="r"/>
              </a:tabLst>
            </a:pPr>
            <a:r>
              <a:rPr lang="fr-FR" sz="2400" dirty="0">
                <a:solidFill>
                  <a:srgbClr val="000048"/>
                </a:solidFill>
              </a:rPr>
              <a:t>Poussoirs	60 € </a:t>
            </a:r>
          </a:p>
          <a:p>
            <a:pPr marL="228600" lvl="2" indent="-228600" fontAlgn="base">
              <a:lnSpc>
                <a:spcPct val="80000"/>
              </a:lnSpc>
              <a:spcAft>
                <a:spcPct val="0"/>
              </a:spcAft>
              <a:buClr>
                <a:schemeClr val="accent2"/>
              </a:buClr>
              <a:buSzPct val="65000"/>
              <a:buFont typeface="Wingdings" panose="05000000000000000000" pitchFamily="2" charset="2"/>
              <a:buChar char="l"/>
              <a:tabLst>
                <a:tab pos="4127500" algn="r"/>
                <a:tab pos="4932363" algn="r"/>
                <a:tab pos="7354888" algn="r"/>
                <a:tab pos="8524875" algn="r"/>
              </a:tabLst>
            </a:pPr>
            <a:r>
              <a:rPr lang="fr-FR" sz="2400" dirty="0">
                <a:solidFill>
                  <a:srgbClr val="000048"/>
                </a:solidFill>
              </a:rPr>
              <a:t>Réglets	57 € </a:t>
            </a:r>
          </a:p>
          <a:p>
            <a:pPr marL="228600" lvl="2" indent="-228600" fontAlgn="base">
              <a:lnSpc>
                <a:spcPct val="80000"/>
              </a:lnSpc>
              <a:spcAft>
                <a:spcPct val="0"/>
              </a:spcAft>
              <a:buClr>
                <a:schemeClr val="accent2"/>
              </a:buClr>
              <a:buSzPct val="65000"/>
              <a:buFont typeface="Wingdings" panose="05000000000000000000" pitchFamily="2" charset="2"/>
              <a:buChar char="l"/>
              <a:tabLst>
                <a:tab pos="4127500" algn="r"/>
                <a:tab pos="4932363" algn="r"/>
                <a:tab pos="7354888" algn="r"/>
                <a:tab pos="8524875" algn="r"/>
              </a:tabLst>
            </a:pPr>
            <a:r>
              <a:rPr lang="fr-FR" sz="2400" dirty="0">
                <a:solidFill>
                  <a:srgbClr val="000048"/>
                </a:solidFill>
              </a:rPr>
              <a:t>Outil toupie </a:t>
            </a:r>
            <a:r>
              <a:rPr lang="fr-FR" sz="2400" dirty="0" err="1">
                <a:solidFill>
                  <a:srgbClr val="000048"/>
                </a:solidFill>
              </a:rPr>
              <a:t>Virutex</a:t>
            </a:r>
            <a:r>
              <a:rPr lang="fr-FR" sz="2400" dirty="0">
                <a:solidFill>
                  <a:srgbClr val="000048"/>
                </a:solidFill>
              </a:rPr>
              <a:t>	50 € </a:t>
            </a:r>
          </a:p>
          <a:p>
            <a:pPr marL="228600" lvl="2" indent="-228600" fontAlgn="base">
              <a:lnSpc>
                <a:spcPct val="80000"/>
              </a:lnSpc>
              <a:spcAft>
                <a:spcPct val="0"/>
              </a:spcAft>
              <a:buClr>
                <a:schemeClr val="accent2"/>
              </a:buClr>
              <a:buSzPct val="65000"/>
              <a:buFont typeface="Wingdings" panose="05000000000000000000" pitchFamily="2" charset="2"/>
              <a:buChar char="l"/>
              <a:tabLst>
                <a:tab pos="4127500" algn="r"/>
                <a:tab pos="4932363" algn="r"/>
                <a:tab pos="7354888" algn="r"/>
                <a:tab pos="8524875" algn="r"/>
              </a:tabLst>
            </a:pPr>
            <a:r>
              <a:rPr lang="fr-FR" sz="2400" dirty="0">
                <a:solidFill>
                  <a:srgbClr val="000048"/>
                </a:solidFill>
              </a:rPr>
              <a:t>Coffrets de forets	45 € </a:t>
            </a:r>
          </a:p>
          <a:p>
            <a:pPr marL="228600" lvl="2" indent="-228600" fontAlgn="base">
              <a:lnSpc>
                <a:spcPct val="80000"/>
              </a:lnSpc>
              <a:spcAft>
                <a:spcPct val="0"/>
              </a:spcAft>
              <a:buClr>
                <a:schemeClr val="accent2"/>
              </a:buClr>
              <a:buSzPct val="65000"/>
              <a:buFont typeface="Wingdings" panose="05000000000000000000" pitchFamily="2" charset="2"/>
              <a:buChar char="l"/>
              <a:tabLst>
                <a:tab pos="4127500" algn="r"/>
                <a:tab pos="4932363" algn="r"/>
                <a:tab pos="7354888" algn="r"/>
                <a:tab pos="8524875" algn="r"/>
              </a:tabLst>
            </a:pPr>
            <a:r>
              <a:rPr lang="fr-FR" sz="2400" dirty="0">
                <a:solidFill>
                  <a:srgbClr val="000048"/>
                </a:solidFill>
              </a:rPr>
              <a:t>Equerre Japonaise	45 € </a:t>
            </a:r>
          </a:p>
          <a:p>
            <a:pPr marL="228600" lvl="2" indent="-228600" fontAlgn="base">
              <a:lnSpc>
                <a:spcPct val="80000"/>
              </a:lnSpc>
              <a:spcAft>
                <a:spcPct val="0"/>
              </a:spcAft>
              <a:buClr>
                <a:schemeClr val="accent2"/>
              </a:buClr>
              <a:buSzPct val="65000"/>
              <a:buFont typeface="Wingdings" panose="05000000000000000000" pitchFamily="2" charset="2"/>
              <a:buChar char="l"/>
              <a:tabLst>
                <a:tab pos="4127500" algn="r"/>
                <a:tab pos="4932363" algn="r"/>
                <a:tab pos="7354888" algn="r"/>
                <a:tab pos="8524875" algn="r"/>
              </a:tabLst>
            </a:pPr>
            <a:r>
              <a:rPr lang="fr-FR" sz="2400" dirty="0">
                <a:solidFill>
                  <a:srgbClr val="000048"/>
                </a:solidFill>
              </a:rPr>
              <a:t>Craies Forestières	44 € </a:t>
            </a:r>
          </a:p>
          <a:p>
            <a:pPr marL="228600" lvl="2" indent="-228600" fontAlgn="base">
              <a:lnSpc>
                <a:spcPct val="80000"/>
              </a:lnSpc>
              <a:spcAft>
                <a:spcPct val="0"/>
              </a:spcAft>
              <a:buClr>
                <a:schemeClr val="accent2"/>
              </a:buClr>
              <a:buSzPct val="65000"/>
              <a:buFont typeface="Wingdings" panose="05000000000000000000" pitchFamily="2" charset="2"/>
              <a:buChar char="l"/>
              <a:tabLst>
                <a:tab pos="4127500" algn="r"/>
                <a:tab pos="4932363" algn="r"/>
                <a:tab pos="7354888" algn="r"/>
                <a:tab pos="8524875" algn="r"/>
              </a:tabLst>
            </a:pPr>
            <a:r>
              <a:rPr lang="fr-FR" sz="2400" dirty="0">
                <a:solidFill>
                  <a:srgbClr val="000048"/>
                </a:solidFill>
              </a:rPr>
              <a:t>Forets	15 € </a:t>
            </a:r>
          </a:p>
          <a:p>
            <a:pPr marL="228600" lvl="2" indent="-228600" fontAlgn="base">
              <a:lnSpc>
                <a:spcPct val="80000"/>
              </a:lnSpc>
              <a:spcAft>
                <a:spcPct val="0"/>
              </a:spcAft>
              <a:buClr>
                <a:schemeClr val="accent2"/>
              </a:buClr>
              <a:buSzPct val="65000"/>
              <a:buFont typeface="Wingdings" panose="05000000000000000000" pitchFamily="2" charset="2"/>
              <a:buChar char="l"/>
              <a:tabLst>
                <a:tab pos="4127500" algn="r"/>
                <a:tab pos="4932363" algn="r"/>
                <a:tab pos="7354888" algn="r"/>
                <a:tab pos="8524875" algn="r"/>
              </a:tabLst>
            </a:pPr>
            <a:r>
              <a:rPr lang="fr-FR" sz="2400" dirty="0">
                <a:solidFill>
                  <a:srgbClr val="000048"/>
                </a:solidFill>
              </a:rPr>
              <a:t>Divers	60 € </a:t>
            </a:r>
          </a:p>
          <a:p>
            <a:pPr marL="285750" indent="-285750">
              <a:lnSpc>
                <a:spcPct val="80000"/>
              </a:lnSpc>
              <a:buFont typeface="Arial" panose="020B0604020202020204" pitchFamily="34" charset="0"/>
              <a:buChar char="•"/>
              <a:tabLst>
                <a:tab pos="4124325" algn="r"/>
              </a:tabLst>
            </a:pPr>
            <a:endParaRPr lang="fr-FR" sz="2400" dirty="0">
              <a:solidFill>
                <a:srgbClr val="00004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55949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40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50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0"/>
                            </p:stCondLst>
                            <p:childTnLst>
                              <p:par>
                                <p:cTn id="3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500"/>
                            </p:stCondLst>
                            <p:childTnLst>
                              <p:par>
                                <p:cTn id="41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6000"/>
                            </p:stCondLst>
                            <p:childTnLst>
                              <p:par>
                                <p:cTn id="44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6500"/>
                            </p:stCondLst>
                            <p:childTnLst>
                              <p:par>
                                <p:cTn id="47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7000"/>
                            </p:stCondLst>
                            <p:childTnLst>
                              <p:par>
                                <p:cTn id="50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7500"/>
                            </p:stCondLst>
                            <p:childTnLst>
                              <p:par>
                                <p:cTn id="53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8000"/>
                            </p:stCondLst>
                            <p:childTnLst>
                              <p:par>
                                <p:cTn id="56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8500"/>
                            </p:stCondLst>
                            <p:childTnLst>
                              <p:par>
                                <p:cTn id="59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9000"/>
                            </p:stCondLst>
                            <p:childTnLst>
                              <p:par>
                                <p:cTn id="62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9500"/>
                            </p:stCondLst>
                            <p:childTnLst>
                              <p:par>
                                <p:cTn id="65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0000"/>
                            </p:stCondLst>
                            <p:childTnLst>
                              <p:par>
                                <p:cTn id="6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0500"/>
                            </p:stCondLst>
                            <p:childTnLst>
                              <p:par>
                                <p:cTn id="71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11000"/>
                            </p:stCondLst>
                            <p:childTnLst>
                              <p:par>
                                <p:cTn id="74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1500"/>
                            </p:stCondLst>
                            <p:childTnLst>
                              <p:par>
                                <p:cTn id="77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2000"/>
                            </p:stCondLst>
                            <p:childTnLst>
                              <p:par>
                                <p:cTn id="80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12500"/>
                            </p:stCondLst>
                            <p:childTnLst>
                              <p:par>
                                <p:cTn id="83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13000"/>
                            </p:stCondLst>
                            <p:childTnLst>
                              <p:par>
                                <p:cTn id="86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3500"/>
                            </p:stCondLst>
                            <p:childTnLst>
                              <p:par>
                                <p:cTn id="89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14000"/>
                            </p:stCondLst>
                            <p:childTnLst>
                              <p:par>
                                <p:cTn id="92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14500"/>
                            </p:stCondLst>
                            <p:childTnLst>
                              <p:par>
                                <p:cTn id="9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5" grpId="0" build="p" bldLvl="2" autoUpdateAnimBg="0" advAuto="0"/>
      <p:bldP spid="3" grpId="0"/>
      <p:bldGraphic spid="10" grpId="0">
        <p:bldAsOne/>
      </p:bldGraphic>
      <p:bldP spid="5" grpId="0" uiExpand="1" build="p" bldLvl="2"/>
      <p:bldP spid="11" grpId="0" uiExpand="1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SzPct val="80000"/>
              <a:buBlip>
                <a:blip r:embed="rId3"/>
              </a:buBlip>
              <a:defRPr sz="3200">
                <a:solidFill>
                  <a:srgbClr val="000068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rgbClr val="000068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rgbClr val="000068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fld id="{ABA46F9B-BA85-4872-8F32-402C64D52E10}" type="slidenum">
              <a:rPr lang="fr-FR" altLang="fr-FR" sz="1400">
                <a:solidFill>
                  <a:srgbClr val="404176"/>
                </a:solidFill>
                <a:latin typeface="Arial Narrow" panose="020B0506020202030204" pitchFamily="34" charset="0"/>
              </a:rPr>
              <a:pPr>
                <a:spcBef>
                  <a:spcPct val="0"/>
                </a:spcBef>
                <a:buSzTx/>
                <a:buFontTx/>
                <a:buNone/>
              </a:pPr>
              <a:t>23</a:t>
            </a:fld>
            <a:endParaRPr lang="fr-FR" altLang="fr-FR" sz="1400">
              <a:solidFill>
                <a:srgbClr val="404176"/>
              </a:solidFill>
              <a:latin typeface="Arial Narrow" panose="020B0506020202030204" pitchFamily="34" charset="0"/>
            </a:endParaRPr>
          </a:p>
        </p:txBody>
      </p:sp>
      <p:graphicFrame>
        <p:nvGraphicFramePr>
          <p:cNvPr id="3" name="Object 3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792104484"/>
              </p:ext>
            </p:extLst>
          </p:nvPr>
        </p:nvGraphicFramePr>
        <p:xfrm>
          <a:off x="2495550" y="2116286"/>
          <a:ext cx="7372350" cy="46253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492548" name="Text Box 4"/>
          <p:cNvSpPr txBox="1">
            <a:spLocks noChangeArrowheads="1"/>
          </p:cNvSpPr>
          <p:nvPr/>
        </p:nvSpPr>
        <p:spPr bwMode="auto">
          <a:xfrm>
            <a:off x="6791045" y="4884755"/>
            <a:ext cx="4867205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SzPct val="80000"/>
              <a:buBlip>
                <a:blip r:embed="rId3"/>
              </a:buBlip>
              <a:defRPr sz="3200">
                <a:solidFill>
                  <a:srgbClr val="000068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rgbClr val="000068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rgbClr val="000068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SzTx/>
              <a:buFontTx/>
              <a:buChar char="•"/>
            </a:pPr>
            <a:r>
              <a:rPr lang="fr-FR" altLang="fr-FR" sz="1800" b="1" dirty="0">
                <a:solidFill>
                  <a:srgbClr val="000048"/>
                </a:solidFill>
              </a:rPr>
              <a:t>Légère augmentation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SzTx/>
              <a:buFontTx/>
              <a:buChar char="•"/>
            </a:pPr>
            <a:r>
              <a:rPr lang="fr-FR" altLang="fr-FR" sz="1800" b="1" dirty="0">
                <a:solidFill>
                  <a:srgbClr val="000048"/>
                </a:solidFill>
              </a:rPr>
              <a:t>Turnover augmente(-88, +107)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SzTx/>
              <a:buFontTx/>
              <a:buChar char="•"/>
            </a:pPr>
            <a:r>
              <a:rPr lang="fr-FR" altLang="fr-FR" sz="1800" b="1" dirty="0">
                <a:solidFill>
                  <a:srgbClr val="000048"/>
                </a:solidFill>
              </a:rPr>
              <a:t>Forte attraction des stages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SzTx/>
              <a:buFontTx/>
              <a:buChar char="•"/>
            </a:pPr>
            <a:r>
              <a:rPr lang="fr-FR" altLang="fr-FR" sz="1800" b="1" dirty="0">
                <a:solidFill>
                  <a:srgbClr val="000048"/>
                </a:solidFill>
              </a:rPr>
              <a:t>Gestion toujours exigeante</a:t>
            </a:r>
          </a:p>
        </p:txBody>
      </p:sp>
      <p:graphicFrame>
        <p:nvGraphicFramePr>
          <p:cNvPr id="4" name="Object 5"/>
          <p:cNvGraphicFramePr>
            <a:graphicFrameLocks noGrp="1" noChangeAspect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745306637"/>
              </p:ext>
            </p:extLst>
          </p:nvPr>
        </p:nvGraphicFramePr>
        <p:xfrm>
          <a:off x="3126228" y="994441"/>
          <a:ext cx="6277831" cy="48691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492551" name="Text Box 7"/>
          <p:cNvSpPr txBox="1">
            <a:spLocks noChangeArrowheads="1"/>
          </p:cNvSpPr>
          <p:nvPr/>
        </p:nvSpPr>
        <p:spPr bwMode="auto">
          <a:xfrm>
            <a:off x="9404059" y="3200400"/>
            <a:ext cx="16922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SzPct val="80000"/>
              <a:buBlip>
                <a:blip r:embed="rId3"/>
              </a:buBlip>
              <a:defRPr sz="3200">
                <a:solidFill>
                  <a:srgbClr val="000068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rgbClr val="000068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rgbClr val="000068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r>
              <a:rPr lang="fr-FR" altLang="fr-FR" sz="2400" b="1" dirty="0">
                <a:solidFill>
                  <a:srgbClr val="FD3D33"/>
                </a:solidFill>
              </a:rPr>
              <a:t>Adhérents</a:t>
            </a:r>
          </a:p>
        </p:txBody>
      </p:sp>
      <p:sp>
        <p:nvSpPr>
          <p:cNvPr id="492552" name="Text Box 8"/>
          <p:cNvSpPr txBox="1">
            <a:spLocks noChangeArrowheads="1"/>
          </p:cNvSpPr>
          <p:nvPr/>
        </p:nvSpPr>
        <p:spPr bwMode="auto">
          <a:xfrm>
            <a:off x="9299399" y="1190078"/>
            <a:ext cx="28241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SzPct val="80000"/>
              <a:buBlip>
                <a:blip r:embed="rId3"/>
              </a:buBlip>
              <a:defRPr sz="3200">
                <a:solidFill>
                  <a:srgbClr val="000068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rgbClr val="000068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rgbClr val="000068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r>
              <a:rPr lang="fr-FR" altLang="fr-FR" sz="2400" b="1" dirty="0">
                <a:solidFill>
                  <a:srgbClr val="03872C"/>
                </a:solidFill>
              </a:rPr>
              <a:t>Lignes de Compta</a:t>
            </a:r>
          </a:p>
        </p:txBody>
      </p:sp>
      <p:sp>
        <p:nvSpPr>
          <p:cNvPr id="492546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466725"/>
            <a:ext cx="10363200" cy="1143000"/>
          </a:xfrm>
        </p:spPr>
        <p:txBody>
          <a:bodyPr/>
          <a:lstStyle/>
          <a:p>
            <a:pPr eaLnBrk="1" hangingPunct="1"/>
            <a:r>
              <a:rPr lang="fr-FR" altLang="fr-FR" dirty="0">
                <a:solidFill>
                  <a:srgbClr val="002060"/>
                </a:solidFill>
              </a:rPr>
              <a:t>Adhés</a:t>
            </a:r>
            <a:r>
              <a:rPr lang="fr-FR" altLang="fr-FR" dirty="0"/>
              <a:t>ions 2004 à 2019</a:t>
            </a:r>
          </a:p>
        </p:txBody>
      </p:sp>
    </p:spTree>
    <p:extLst>
      <p:ext uri="{BB962C8B-B14F-4D97-AF65-F5344CB8AC3E}">
        <p14:creationId xmlns:p14="http://schemas.microsoft.com/office/powerpoint/2010/main" val="4177967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925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925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925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925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withGroup">
                            <p:stCondLst>
                              <p:cond delay="1000"/>
                            </p:stCondLst>
                            <p:childTnLst>
                              <p:par>
                                <p:cTn id="18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5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withGroup">
                            <p:stCondLst>
                              <p:cond delay="1500"/>
                            </p:stCondLst>
                            <p:childTnLst>
                              <p:par>
                                <p:cTn id="24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6" dur="500"/>
                                        <p:tgtEl>
                                          <p:spTgt spid="4925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AsOne/>
      </p:bldGraphic>
      <p:bldP spid="492548" grpId="0"/>
      <p:bldGraphic spid="4" grpId="0">
        <p:bldAsOne/>
      </p:bldGraphic>
      <p:bldP spid="492551" grpId="0"/>
      <p:bldP spid="492546" grpId="0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09800" y="2130425"/>
            <a:ext cx="7772400" cy="1227138"/>
          </a:xfrm>
        </p:spPr>
        <p:txBody>
          <a:bodyPr/>
          <a:lstStyle/>
          <a:p>
            <a:pPr eaLnBrk="1" hangingPunct="1"/>
            <a:r>
              <a:rPr lang="fr-FR" altLang="fr-FR"/>
              <a:t>Rapport financier</a:t>
            </a:r>
          </a:p>
        </p:txBody>
      </p:sp>
    </p:spTree>
    <p:extLst>
      <p:ext uri="{BB962C8B-B14F-4D97-AF65-F5344CB8AC3E}">
        <p14:creationId xmlns:p14="http://schemas.microsoft.com/office/powerpoint/2010/main" val="710767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96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96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4" grpId="0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Espace réservé du numéro de diapositive 7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SzPct val="80000"/>
              <a:buBlip>
                <a:blip r:embed="rId4"/>
              </a:buBlip>
              <a:defRPr sz="3200">
                <a:solidFill>
                  <a:srgbClr val="000068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rgbClr val="000068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rgbClr val="000068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fld id="{7FB2480B-506B-43F6-8364-0EAB4F2F1F48}" type="slidenum">
              <a:rPr lang="fr-FR" altLang="fr-FR" sz="1400">
                <a:solidFill>
                  <a:srgbClr val="404176"/>
                </a:solidFill>
                <a:latin typeface="Arial Narrow" panose="020B0506020202030204" pitchFamily="34" charset="0"/>
              </a:rPr>
              <a:pPr>
                <a:spcBef>
                  <a:spcPct val="0"/>
                </a:spcBef>
                <a:buSzTx/>
                <a:buFontTx/>
                <a:buNone/>
              </a:pPr>
              <a:t>25</a:t>
            </a:fld>
            <a:endParaRPr lang="fr-FR" altLang="fr-FR" sz="1400">
              <a:solidFill>
                <a:srgbClr val="404176"/>
              </a:solidFill>
              <a:latin typeface="Arial Narrow" panose="020B0506020202030204" pitchFamily="34" charset="0"/>
            </a:endParaRP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title"/>
          </p:nvPr>
        </p:nvSpPr>
        <p:spPr>
          <a:xfrm>
            <a:off x="252919" y="181583"/>
            <a:ext cx="3249038" cy="1143000"/>
          </a:xfrm>
        </p:spPr>
        <p:txBody>
          <a:bodyPr/>
          <a:lstStyle/>
          <a:p>
            <a:pPr algn="l" eaLnBrk="1" hangingPunct="1"/>
            <a:r>
              <a:rPr lang="fr-FR" altLang="fr-FR" sz="4800" b="1" dirty="0"/>
              <a:t>Recettes</a:t>
            </a:r>
            <a:endParaRPr lang="fr-FR" altLang="fr-FR" sz="3200" b="1" dirty="0"/>
          </a:p>
        </p:txBody>
      </p:sp>
      <p:graphicFrame>
        <p:nvGraphicFramePr>
          <p:cNvPr id="4" name="Obje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12863248"/>
              </p:ext>
            </p:extLst>
          </p:nvPr>
        </p:nvGraphicFramePr>
        <p:xfrm>
          <a:off x="350838" y="1016000"/>
          <a:ext cx="11487150" cy="4835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64" name="Worksheet" r:id="rId5" imgW="5076908" imgH="1933711" progId="Excel.Sheet.12">
                  <p:link updateAutomatic="1"/>
                </p:oleObj>
              </mc:Choice>
              <mc:Fallback>
                <p:oleObj name="Worksheet" r:id="rId5" imgW="5076908" imgH="1933711" progId="Excel.Sheet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50838" y="1016000"/>
                        <a:ext cx="11487150" cy="4835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ZoneTexte 2">
            <a:extLst>
              <a:ext uri="{FF2B5EF4-FFF2-40B4-BE49-F238E27FC236}">
                <a16:creationId xmlns:a16="http://schemas.microsoft.com/office/drawing/2014/main" id="{4DF51DC4-0158-4149-A0D6-E03176894BC6}"/>
              </a:ext>
            </a:extLst>
          </p:cNvPr>
          <p:cNvSpPr txBox="1"/>
          <p:nvPr/>
        </p:nvSpPr>
        <p:spPr>
          <a:xfrm>
            <a:off x="252919" y="5851525"/>
            <a:ext cx="56734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i="1" dirty="0"/>
              <a:t>Pour les Achats Groupés, c’est le résultat qui apparait</a:t>
            </a:r>
          </a:p>
        </p:txBody>
      </p:sp>
    </p:spTree>
    <p:extLst>
      <p:ext uri="{BB962C8B-B14F-4D97-AF65-F5344CB8AC3E}">
        <p14:creationId xmlns:p14="http://schemas.microsoft.com/office/powerpoint/2010/main" val="1153604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16969" y="251622"/>
            <a:ext cx="10363200" cy="1143000"/>
          </a:xfrm>
        </p:spPr>
        <p:txBody>
          <a:bodyPr/>
          <a:lstStyle/>
          <a:p>
            <a:pPr algn="l"/>
            <a:r>
              <a:rPr lang="fr-FR" sz="4800" b="1" dirty="0"/>
              <a:t>Recettes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E7E54E-16BD-4056-A73D-F6D53DA2934B}" type="slidenum">
              <a:rPr lang="fr-FR" smtClean="0">
                <a:solidFill>
                  <a:srgbClr val="404176"/>
                </a:solidFill>
              </a:rPr>
              <a:pPr>
                <a:defRPr/>
              </a:pPr>
              <a:t>26</a:t>
            </a:fld>
            <a:endParaRPr lang="fr-FR">
              <a:solidFill>
                <a:srgbClr val="404176"/>
              </a:solidFill>
            </a:endParaRPr>
          </a:p>
        </p:txBody>
      </p:sp>
      <p:graphicFrame>
        <p:nvGraphicFramePr>
          <p:cNvPr id="3" name="Obje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77034953"/>
              </p:ext>
            </p:extLst>
          </p:nvPr>
        </p:nvGraphicFramePr>
        <p:xfrm>
          <a:off x="1282700" y="1042988"/>
          <a:ext cx="9698038" cy="568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59" name="Worksheet" r:id="rId3" imgW="4562520" imgH="2676457" progId="Excel.Sheet.12">
                  <p:link updateAutomatic="1"/>
                </p:oleObj>
              </mc:Choice>
              <mc:Fallback>
                <p:oleObj name="Worksheet" r:id="rId3" imgW="4562520" imgH="2676457" progId="Excel.Sheet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282700" y="1042988"/>
                        <a:ext cx="9698038" cy="5689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5074730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Espace réservé du numéro de diapositive 7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SzPct val="80000"/>
              <a:buBlip>
                <a:blip r:embed="rId4"/>
              </a:buBlip>
              <a:defRPr sz="3200">
                <a:solidFill>
                  <a:srgbClr val="000068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rgbClr val="000068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rgbClr val="000068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fld id="{61F2C438-8382-42DD-BF65-C143F2DE4C97}" type="slidenum">
              <a:rPr lang="fr-FR" altLang="fr-FR" sz="1400">
                <a:solidFill>
                  <a:srgbClr val="404176"/>
                </a:solidFill>
                <a:latin typeface="Arial Narrow" panose="020B0506020202030204" pitchFamily="34" charset="0"/>
              </a:rPr>
              <a:pPr>
                <a:spcBef>
                  <a:spcPct val="0"/>
                </a:spcBef>
                <a:buSzTx/>
                <a:buFontTx/>
                <a:buNone/>
              </a:pPr>
              <a:t>27</a:t>
            </a:fld>
            <a:endParaRPr lang="fr-FR" altLang="fr-FR" sz="1400">
              <a:solidFill>
                <a:srgbClr val="404176"/>
              </a:solidFill>
              <a:latin typeface="Arial Narrow" panose="020B0506020202030204" pitchFamily="34" charset="0"/>
            </a:endParaRPr>
          </a:p>
        </p:txBody>
      </p:sp>
      <p:sp>
        <p:nvSpPr>
          <p:cNvPr id="64515" name="Rectangle 2"/>
          <p:cNvSpPr>
            <a:spLocks noGrp="1" noChangeArrowheads="1"/>
          </p:cNvSpPr>
          <p:nvPr>
            <p:ph type="title"/>
          </p:nvPr>
        </p:nvSpPr>
        <p:spPr>
          <a:xfrm>
            <a:off x="194553" y="220495"/>
            <a:ext cx="3112851" cy="1143000"/>
          </a:xfrm>
        </p:spPr>
        <p:txBody>
          <a:bodyPr/>
          <a:lstStyle/>
          <a:p>
            <a:pPr algn="l" eaLnBrk="1" hangingPunct="1"/>
            <a:r>
              <a:rPr lang="fr-FR" altLang="fr-FR" sz="4800" b="1" dirty="0"/>
              <a:t>Dépenses</a:t>
            </a:r>
            <a:endParaRPr lang="fr-FR" altLang="fr-FR" sz="3200" b="1" dirty="0"/>
          </a:p>
        </p:txBody>
      </p:sp>
      <p:sp>
        <p:nvSpPr>
          <p:cNvPr id="51097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buNone/>
              <a:tabLst>
                <a:tab pos="4483100" algn="r"/>
                <a:tab pos="5207000" algn="r"/>
                <a:tab pos="7086600" algn="r"/>
                <a:tab pos="7708900" algn="r"/>
                <a:tab pos="8432800" algn="ctr"/>
                <a:tab pos="8699500" algn="r"/>
                <a:tab pos="8796338" algn="r"/>
              </a:tabLst>
            </a:pPr>
            <a:r>
              <a:rPr lang="fr-FR" altLang="fr-FR" sz="2800" b="1"/>
              <a:t>	</a:t>
            </a:r>
            <a:r>
              <a:rPr lang="fr-FR" altLang="fr-FR" sz="3600" b="1"/>
              <a:t>		</a:t>
            </a:r>
          </a:p>
        </p:txBody>
      </p:sp>
      <p:graphicFrame>
        <p:nvGraphicFramePr>
          <p:cNvPr id="3" name="Obje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87954806"/>
              </p:ext>
            </p:extLst>
          </p:nvPr>
        </p:nvGraphicFramePr>
        <p:xfrm>
          <a:off x="400050" y="277813"/>
          <a:ext cx="11414125" cy="6783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86" name="Worksheet" r:id="rId5" imgW="5076908" imgH="2790961" progId="Excel.Sheet.12">
                  <p:link updateAutomatic="1"/>
                </p:oleObj>
              </mc:Choice>
              <mc:Fallback>
                <p:oleObj name="Worksheet" r:id="rId5" imgW="5076908" imgH="2790961" progId="Excel.Sheet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00050" y="277813"/>
                        <a:ext cx="11414125" cy="67833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170636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09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5109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0979" grpId="0" build="p" autoUpdateAnimBg="0" advAuto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6184" y="220500"/>
            <a:ext cx="10363200" cy="1143000"/>
          </a:xfrm>
        </p:spPr>
        <p:txBody>
          <a:bodyPr/>
          <a:lstStyle/>
          <a:p>
            <a:pPr algn="l"/>
            <a:r>
              <a:rPr lang="fr-FR" sz="4800" b="1" dirty="0"/>
              <a:t>Dépenses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E7E54E-16BD-4056-A73D-F6D53DA2934B}" type="slidenum">
              <a:rPr lang="fr-FR" smtClean="0">
                <a:solidFill>
                  <a:srgbClr val="404176"/>
                </a:solidFill>
              </a:rPr>
              <a:pPr>
                <a:defRPr/>
              </a:pPr>
              <a:t>28</a:t>
            </a:fld>
            <a:endParaRPr lang="fr-FR">
              <a:solidFill>
                <a:srgbClr val="404176"/>
              </a:solidFill>
            </a:endParaRPr>
          </a:p>
        </p:txBody>
      </p:sp>
      <p:graphicFrame>
        <p:nvGraphicFramePr>
          <p:cNvPr id="7" name="Obje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18003420"/>
              </p:ext>
            </p:extLst>
          </p:nvPr>
        </p:nvGraphicFramePr>
        <p:xfrm>
          <a:off x="769938" y="473075"/>
          <a:ext cx="10621962" cy="6189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608" name="Worksheet" r:id="rId3" imgW="5076908" imgH="2990884" progId="Excel.Sheet.12">
                  <p:link updateAutomatic="1"/>
                </p:oleObj>
              </mc:Choice>
              <mc:Fallback>
                <p:oleObj name="Worksheet" r:id="rId3" imgW="5076908" imgH="2990884" progId="Excel.Sheet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69938" y="473075"/>
                        <a:ext cx="10621962" cy="61896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57371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6"/>
          <p:cNvSpPr>
            <a:spLocks noChangeArrowheads="1"/>
          </p:cNvSpPr>
          <p:nvPr/>
        </p:nvSpPr>
        <p:spPr bwMode="auto">
          <a:xfrm>
            <a:off x="697396" y="4560056"/>
            <a:ext cx="10833614" cy="1173998"/>
          </a:xfrm>
          <a:prstGeom prst="rect">
            <a:avLst/>
          </a:prstGeom>
          <a:solidFill>
            <a:srgbClr val="808080">
              <a:alpha val="30196"/>
            </a:srgbClr>
          </a:solidFill>
          <a:ln w="9525">
            <a:solidFill>
              <a:srgbClr val="C0C0C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SzPct val="80000"/>
              <a:buBlip>
                <a:blip r:embed="rId4"/>
              </a:buBlip>
              <a:defRPr sz="3200">
                <a:solidFill>
                  <a:srgbClr val="000068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rgbClr val="000068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rgbClr val="000068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endParaRPr lang="fr-FR" altLang="fr-FR" sz="3600">
              <a:solidFill>
                <a:srgbClr val="8383AD"/>
              </a:solidFill>
              <a:latin typeface="Times New Roman" panose="02020603050405020304" pitchFamily="18" charset="0"/>
            </a:endParaRPr>
          </a:p>
        </p:txBody>
      </p:sp>
      <p:sp>
        <p:nvSpPr>
          <p:cNvPr id="11" name="Rectangle 2"/>
          <p:cNvSpPr>
            <a:spLocks noChangeArrowheads="1"/>
          </p:cNvSpPr>
          <p:nvPr/>
        </p:nvSpPr>
        <p:spPr bwMode="auto">
          <a:xfrm>
            <a:off x="697396" y="3932505"/>
            <a:ext cx="10840326" cy="323389"/>
          </a:xfrm>
          <a:prstGeom prst="rect">
            <a:avLst/>
          </a:prstGeom>
          <a:solidFill>
            <a:srgbClr val="008000">
              <a:alpha val="30196"/>
            </a:srgbClr>
          </a:solidFill>
          <a:ln w="9525">
            <a:solidFill>
              <a:srgbClr val="CCFFC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SzPct val="80000"/>
              <a:buBlip>
                <a:blip r:embed="rId4"/>
              </a:buBlip>
              <a:defRPr sz="3200">
                <a:solidFill>
                  <a:srgbClr val="000068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rgbClr val="000068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rgbClr val="000068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endParaRPr lang="fr-FR" altLang="fr-FR" sz="3600">
              <a:solidFill>
                <a:srgbClr val="8383AD"/>
              </a:solidFill>
              <a:latin typeface="Times New Roman" panose="02020603050405020304" pitchFamily="18" charset="0"/>
            </a:endParaRPr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697396" y="2048073"/>
            <a:ext cx="10831182" cy="1888212"/>
          </a:xfrm>
          <a:prstGeom prst="rect">
            <a:avLst/>
          </a:prstGeom>
          <a:solidFill>
            <a:srgbClr val="0000FF">
              <a:alpha val="30196"/>
            </a:srgbClr>
          </a:solidFill>
          <a:ln w="9525">
            <a:solidFill>
              <a:srgbClr val="C0C0C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SzPct val="80000"/>
              <a:buBlip>
                <a:blip r:embed="rId4"/>
              </a:buBlip>
              <a:defRPr sz="3200">
                <a:solidFill>
                  <a:srgbClr val="000068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rgbClr val="000068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rgbClr val="000068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endParaRPr lang="fr-FR" altLang="fr-FR" sz="3600">
              <a:solidFill>
                <a:srgbClr val="8383AD"/>
              </a:solidFill>
              <a:latin typeface="Times New Roman" panose="02020603050405020304" pitchFamily="18" charset="0"/>
            </a:endParaRPr>
          </a:p>
        </p:txBody>
      </p:sp>
      <p:sp>
        <p:nvSpPr>
          <p:cNvPr id="13" name="Rectangle 9"/>
          <p:cNvSpPr>
            <a:spLocks noChangeArrowheads="1"/>
          </p:cNvSpPr>
          <p:nvPr/>
        </p:nvSpPr>
        <p:spPr bwMode="auto">
          <a:xfrm>
            <a:off x="697396" y="4255894"/>
            <a:ext cx="10831182" cy="289874"/>
          </a:xfrm>
          <a:prstGeom prst="rect">
            <a:avLst/>
          </a:prstGeom>
          <a:solidFill>
            <a:srgbClr val="800000">
              <a:alpha val="30196"/>
            </a:srgbClr>
          </a:solidFill>
          <a:ln w="9525">
            <a:solidFill>
              <a:srgbClr val="C0C0C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SzPct val="80000"/>
              <a:buBlip>
                <a:blip r:embed="rId4"/>
              </a:buBlip>
              <a:defRPr sz="3200">
                <a:solidFill>
                  <a:srgbClr val="000068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rgbClr val="000068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rgbClr val="000068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endParaRPr lang="fr-FR" altLang="fr-FR" sz="3600">
              <a:solidFill>
                <a:srgbClr val="8383AD"/>
              </a:solidFill>
              <a:latin typeface="Times New Roman" panose="02020603050405020304" pitchFamily="18" charset="0"/>
            </a:endParaRPr>
          </a:p>
        </p:txBody>
      </p:sp>
      <p:sp>
        <p:nvSpPr>
          <p:cNvPr id="66562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SzPct val="80000"/>
              <a:buBlip>
                <a:blip r:embed="rId4"/>
              </a:buBlip>
              <a:defRPr sz="3200">
                <a:solidFill>
                  <a:srgbClr val="000068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rgbClr val="000068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rgbClr val="000068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fld id="{AD984924-86DB-46B6-B87D-167742FC99E5}" type="slidenum">
              <a:rPr lang="fr-FR" altLang="fr-FR" sz="1400">
                <a:solidFill>
                  <a:srgbClr val="404176"/>
                </a:solidFill>
                <a:latin typeface="Arial Narrow" panose="020B0506020202030204" pitchFamily="34" charset="0"/>
              </a:rPr>
              <a:pPr>
                <a:spcBef>
                  <a:spcPct val="0"/>
                </a:spcBef>
                <a:buSzTx/>
                <a:buFontTx/>
                <a:buNone/>
              </a:pPr>
              <a:t>29</a:t>
            </a:fld>
            <a:endParaRPr lang="fr-FR" altLang="fr-FR" sz="1400">
              <a:solidFill>
                <a:srgbClr val="404176"/>
              </a:solidFill>
              <a:latin typeface="Arial Narrow" panose="020B0506020202030204" pitchFamily="34" charset="0"/>
            </a:endParaRPr>
          </a:p>
        </p:txBody>
      </p:sp>
      <p:sp>
        <p:nvSpPr>
          <p:cNvPr id="66564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altLang="fr-FR" sz="4800" b="1" dirty="0"/>
              <a:t>Compte d'exploitation</a:t>
            </a:r>
          </a:p>
        </p:txBody>
      </p:sp>
      <p:graphicFrame>
        <p:nvGraphicFramePr>
          <p:cNvPr id="2" name="Obje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80493296"/>
              </p:ext>
            </p:extLst>
          </p:nvPr>
        </p:nvGraphicFramePr>
        <p:xfrm>
          <a:off x="676275" y="1504950"/>
          <a:ext cx="10771188" cy="5256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9" name="Worksheet" r:id="rId5" imgW="5524627" imgH="2695439" progId="Excel.Sheet.12">
                  <p:link updateAutomatic="1"/>
                </p:oleObj>
              </mc:Choice>
              <mc:Fallback>
                <p:oleObj name="Worksheet" r:id="rId5" imgW="5524627" imgH="2695439" progId="Excel.Sheet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76275" y="1504950"/>
                        <a:ext cx="10771188" cy="52562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26074760"/>
              </p:ext>
            </p:extLst>
          </p:nvPr>
        </p:nvGraphicFramePr>
        <p:xfrm>
          <a:off x="9934504" y="3967737"/>
          <a:ext cx="1504425" cy="3345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0" name="Worksheet" r:id="rId7" imgW="771582" imgH="171450" progId="Excel.Sheet.12">
                  <p:link updateAutomatic="1"/>
                </p:oleObj>
              </mc:Choice>
              <mc:Fallback>
                <p:oleObj name="Worksheet" r:id="rId7" imgW="771582" imgH="171450" progId="Excel.Sheet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9934504" y="3967737"/>
                        <a:ext cx="1504425" cy="33459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88202345"/>
              </p:ext>
            </p:extLst>
          </p:nvPr>
        </p:nvGraphicFramePr>
        <p:xfrm>
          <a:off x="9934504" y="4283448"/>
          <a:ext cx="1504425" cy="3345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1" name="Worksheet" r:id="rId9" imgW="771582" imgH="171450" progId="Excel.Sheet.12">
                  <p:link updateAutomatic="1"/>
                </p:oleObj>
              </mc:Choice>
              <mc:Fallback>
                <p:oleObj name="Worksheet" r:id="rId9" imgW="771582" imgH="171450" progId="Excel.Sheet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9934504" y="4283448"/>
                        <a:ext cx="1504425" cy="33459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07566977"/>
              </p:ext>
            </p:extLst>
          </p:nvPr>
        </p:nvGraphicFramePr>
        <p:xfrm>
          <a:off x="9943648" y="5060492"/>
          <a:ext cx="1504425" cy="3345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2" name="Worksheet" r:id="rId11" imgW="771582" imgH="171450" progId="Excel.Sheet.12">
                  <p:link updateAutomatic="1"/>
                </p:oleObj>
              </mc:Choice>
              <mc:Fallback>
                <p:oleObj name="Worksheet" r:id="rId11" imgW="771582" imgH="171450" progId="Excel.Sheet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9943648" y="5060492"/>
                        <a:ext cx="1504425" cy="33459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959388"/>
              </p:ext>
            </p:extLst>
          </p:nvPr>
        </p:nvGraphicFramePr>
        <p:xfrm>
          <a:off x="9934504" y="5723471"/>
          <a:ext cx="1504425" cy="3345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3" name="Worksheet" r:id="rId13" imgW="771582" imgH="171450" progId="Excel.Sheet.12">
                  <p:link updateAutomatic="1"/>
                </p:oleObj>
              </mc:Choice>
              <mc:Fallback>
                <p:oleObj name="Worksheet" r:id="rId13" imgW="771582" imgH="171450" progId="Excel.Sheet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9934504" y="5723471"/>
                        <a:ext cx="1504425" cy="33459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24956064"/>
              </p:ext>
            </p:extLst>
          </p:nvPr>
        </p:nvGraphicFramePr>
        <p:xfrm>
          <a:off x="9934504" y="3071263"/>
          <a:ext cx="1504425" cy="3345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4" name="Worksheet" r:id="rId15" imgW="771582" imgH="171450" progId="Excel.Sheet.12">
                  <p:link updateAutomatic="1"/>
                </p:oleObj>
              </mc:Choice>
              <mc:Fallback>
                <p:oleObj name="Worksheet" r:id="rId15" imgW="771582" imgH="171450" progId="Excel.Sheet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9934504" y="3071263"/>
                        <a:ext cx="1504425" cy="33459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201821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"/>
                            </p:stCondLst>
                            <p:childTnLst>
                              <p:par>
                                <p:cTn id="5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1" grpId="0" animBg="1"/>
      <p:bldP spid="12" grpId="0" animBg="1"/>
      <p:bldP spid="1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08213" y="2133601"/>
            <a:ext cx="7772400" cy="1223963"/>
          </a:xfrm>
        </p:spPr>
        <p:txBody>
          <a:bodyPr/>
          <a:lstStyle/>
          <a:p>
            <a:pPr eaLnBrk="1" hangingPunct="1"/>
            <a:r>
              <a:rPr lang="fr-FR" altLang="fr-FR"/>
              <a:t>Rapport Moral</a:t>
            </a:r>
          </a:p>
        </p:txBody>
      </p:sp>
    </p:spTree>
    <p:extLst>
      <p:ext uri="{BB962C8B-B14F-4D97-AF65-F5344CB8AC3E}">
        <p14:creationId xmlns:p14="http://schemas.microsoft.com/office/powerpoint/2010/main" val="41383404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78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78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26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Obje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6857350"/>
              </p:ext>
            </p:extLst>
          </p:nvPr>
        </p:nvGraphicFramePr>
        <p:xfrm>
          <a:off x="8432038" y="2520000"/>
          <a:ext cx="1928750" cy="285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983" name="Worksheet" r:id="rId4" imgW="771582" imgH="1142898" progId="Excel.Sheet.12">
                  <p:link updateAutomatic="1"/>
                </p:oleObj>
              </mc:Choice>
              <mc:Fallback>
                <p:oleObj name="Worksheet" r:id="rId4" imgW="771582" imgH="1142898" progId="Excel.Sheet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8432038" y="2520000"/>
                        <a:ext cx="1928750" cy="2857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60209351"/>
              </p:ext>
            </p:extLst>
          </p:nvPr>
        </p:nvGraphicFramePr>
        <p:xfrm>
          <a:off x="7064026" y="2520000"/>
          <a:ext cx="1928750" cy="1238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984" name="Worksheet" r:id="rId6" imgW="771582" imgH="495368" progId="Excel.Sheet.12">
                  <p:link updateAutomatic="1"/>
                </p:oleObj>
              </mc:Choice>
              <mc:Fallback>
                <p:oleObj name="Worksheet" r:id="rId6" imgW="771582" imgH="495368" progId="Excel.Sheet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7064026" y="2520000"/>
                        <a:ext cx="1928750" cy="12382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8610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SzPct val="80000"/>
              <a:buBlip>
                <a:blip r:embed="rId8"/>
              </a:buBlip>
              <a:defRPr sz="3200">
                <a:solidFill>
                  <a:srgbClr val="000068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rgbClr val="000068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rgbClr val="000068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fld id="{C077092C-8445-485D-8838-E23AD59AAC95}" type="slidenum">
              <a:rPr lang="fr-FR" altLang="fr-FR" sz="1400">
                <a:solidFill>
                  <a:srgbClr val="404176"/>
                </a:solidFill>
                <a:latin typeface="Arial Narrow" panose="020B0506020202030204" pitchFamily="34" charset="0"/>
              </a:rPr>
              <a:pPr>
                <a:spcBef>
                  <a:spcPct val="0"/>
                </a:spcBef>
                <a:buSzTx/>
                <a:buFontTx/>
                <a:buNone/>
              </a:pPr>
              <a:t>30</a:t>
            </a:fld>
            <a:endParaRPr lang="fr-FR" altLang="fr-FR" sz="1400">
              <a:solidFill>
                <a:srgbClr val="404176"/>
              </a:solidFill>
              <a:latin typeface="Arial Narrow" panose="020B0506020202030204" pitchFamily="34" charset="0"/>
            </a:endParaRPr>
          </a:p>
        </p:txBody>
      </p:sp>
      <p:sp>
        <p:nvSpPr>
          <p:cNvPr id="436227" name="Rectangle 3"/>
          <p:cNvSpPr>
            <a:spLocks noGrp="1" noChangeArrowheads="1"/>
          </p:cNvSpPr>
          <p:nvPr>
            <p:ph type="title"/>
          </p:nvPr>
        </p:nvSpPr>
        <p:spPr>
          <a:xfrm>
            <a:off x="2209800" y="719329"/>
            <a:ext cx="7772400" cy="658813"/>
          </a:xfrm>
        </p:spPr>
        <p:txBody>
          <a:bodyPr/>
          <a:lstStyle/>
          <a:p>
            <a:pPr eaLnBrk="1" hangingPunct="1"/>
            <a:r>
              <a:rPr lang="fr-FR" altLang="fr-FR" sz="4800" b="1" dirty="0"/>
              <a:t>Compte d'exploitation</a:t>
            </a:r>
          </a:p>
        </p:txBody>
      </p:sp>
      <p:sp>
        <p:nvSpPr>
          <p:cNvPr id="436240" name="Line 16"/>
          <p:cNvSpPr>
            <a:spLocks noChangeShapeType="1"/>
          </p:cNvSpPr>
          <p:nvPr/>
        </p:nvSpPr>
        <p:spPr bwMode="auto">
          <a:xfrm flipV="1">
            <a:off x="6619285" y="3574658"/>
            <a:ext cx="907777" cy="376157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 sz="3600">
              <a:solidFill>
                <a:srgbClr val="8383AD"/>
              </a:solidFill>
              <a:latin typeface="Times New Roman" panose="02020603050405020304" pitchFamily="18" charset="0"/>
            </a:endParaRPr>
          </a:p>
        </p:txBody>
      </p:sp>
      <p:sp>
        <p:nvSpPr>
          <p:cNvPr id="436241" name="Line 17"/>
          <p:cNvSpPr>
            <a:spLocks noChangeShapeType="1"/>
          </p:cNvSpPr>
          <p:nvPr/>
        </p:nvSpPr>
        <p:spPr bwMode="auto">
          <a:xfrm flipV="1">
            <a:off x="6538365" y="2736538"/>
            <a:ext cx="988697" cy="1187762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 sz="3600">
              <a:solidFill>
                <a:srgbClr val="8383AD"/>
              </a:solidFill>
              <a:latin typeface="Times New Roman" panose="02020603050405020304" pitchFamily="18" charset="0"/>
            </a:endParaRPr>
          </a:p>
        </p:txBody>
      </p:sp>
      <p:sp>
        <p:nvSpPr>
          <p:cNvPr id="436242" name="Text Box 18"/>
          <p:cNvSpPr txBox="1">
            <a:spLocks noChangeArrowheads="1"/>
          </p:cNvSpPr>
          <p:nvPr/>
        </p:nvSpPr>
        <p:spPr bwMode="auto">
          <a:xfrm>
            <a:off x="6789739" y="3112695"/>
            <a:ext cx="428002" cy="3693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SzPct val="80000"/>
              <a:buBlip>
                <a:blip r:embed="rId8"/>
              </a:buBlip>
              <a:defRPr sz="3200">
                <a:solidFill>
                  <a:srgbClr val="000068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rgbClr val="000068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rgbClr val="000068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r>
              <a:rPr lang="fr-FR" altLang="fr-FR" sz="2400" b="1" dirty="0">
                <a:solidFill>
                  <a:srgbClr val="03872C"/>
                </a:solidFill>
                <a:latin typeface="Arial Unicode MS" panose="020B0604020202020204" pitchFamily="34" charset="-128"/>
              </a:rPr>
              <a:t>1/3</a:t>
            </a:r>
          </a:p>
        </p:txBody>
      </p:sp>
      <p:sp>
        <p:nvSpPr>
          <p:cNvPr id="436243" name="Text Box 19"/>
          <p:cNvSpPr txBox="1">
            <a:spLocks noChangeArrowheads="1"/>
          </p:cNvSpPr>
          <p:nvPr/>
        </p:nvSpPr>
        <p:spPr bwMode="auto">
          <a:xfrm>
            <a:off x="6884926" y="3590653"/>
            <a:ext cx="432000" cy="3693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lIns="0" tIns="0" rIns="0" bIns="0">
            <a:spAutoFit/>
          </a:bodyPr>
          <a:lstStyle>
            <a:lvl1pPr>
              <a:spcBef>
                <a:spcPct val="20000"/>
              </a:spcBef>
              <a:buSzPct val="80000"/>
              <a:buBlip>
                <a:blip r:embed="rId8"/>
              </a:buBlip>
              <a:defRPr sz="3200">
                <a:solidFill>
                  <a:srgbClr val="000068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rgbClr val="000068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rgbClr val="000068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r>
              <a:rPr lang="fr-FR" altLang="fr-FR" sz="2400" b="1" dirty="0">
                <a:solidFill>
                  <a:srgbClr val="03872C"/>
                </a:solidFill>
                <a:latin typeface="Arial Unicode MS" panose="020B0604020202020204" pitchFamily="34" charset="-128"/>
              </a:rPr>
              <a:t>2/3</a:t>
            </a:r>
          </a:p>
        </p:txBody>
      </p:sp>
      <p:graphicFrame>
        <p:nvGraphicFramePr>
          <p:cNvPr id="8" name="Obje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24207221"/>
              </p:ext>
            </p:extLst>
          </p:nvPr>
        </p:nvGraphicFramePr>
        <p:xfrm>
          <a:off x="1602814" y="2520000"/>
          <a:ext cx="4786080" cy="285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985" name="Worksheet" r:id="rId9" imgW="1914429" imgH="1142898" progId="Excel.Sheet.12">
                  <p:link updateAutomatic="1"/>
                </p:oleObj>
              </mc:Choice>
              <mc:Fallback>
                <p:oleObj name="Worksheet" r:id="rId9" imgW="1914429" imgH="1142898" progId="Excel.Sheet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602814" y="2520000"/>
                        <a:ext cx="4786080" cy="2857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97454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362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362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362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362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362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362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36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36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362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362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362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362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500"/>
                            </p:stCondLst>
                            <p:childTnLst>
                              <p:par>
                                <p:cTn id="3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6227" grpId="0" autoUpdateAnimBg="0"/>
      <p:bldP spid="436240" grpId="0" animBg="1"/>
      <p:bldP spid="436241" grpId="0" animBg="1"/>
      <p:bldP spid="436242" grpId="0" animBg="1"/>
      <p:bldP spid="436243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SzPct val="80000"/>
              <a:buBlip>
                <a:blip r:embed="rId3"/>
              </a:buBlip>
              <a:defRPr sz="3200">
                <a:solidFill>
                  <a:srgbClr val="000068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rgbClr val="000068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rgbClr val="000068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fld id="{91F7B9F9-20BE-4712-84AC-7A009F733292}" type="slidenum">
              <a:rPr lang="fr-FR" altLang="fr-FR" sz="1400">
                <a:solidFill>
                  <a:srgbClr val="404176"/>
                </a:solidFill>
                <a:latin typeface="Arial Narrow" panose="020B0506020202030204" pitchFamily="34" charset="0"/>
              </a:rPr>
              <a:pPr>
                <a:spcBef>
                  <a:spcPct val="0"/>
                </a:spcBef>
                <a:buSzTx/>
                <a:buFontTx/>
                <a:buNone/>
              </a:pPr>
              <a:t>31</a:t>
            </a:fld>
            <a:endParaRPr lang="fr-FR" altLang="fr-FR" sz="1400">
              <a:solidFill>
                <a:srgbClr val="404176"/>
              </a:solidFill>
              <a:latin typeface="Arial Narrow" panose="020B0506020202030204" pitchFamily="34" charset="0"/>
            </a:endParaRPr>
          </a:p>
        </p:txBody>
      </p:sp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>
          <a:xfrm>
            <a:off x="2208213" y="620714"/>
            <a:ext cx="7772400" cy="587375"/>
          </a:xfrm>
        </p:spPr>
        <p:txBody>
          <a:bodyPr/>
          <a:lstStyle/>
          <a:p>
            <a:pPr eaLnBrk="1" hangingPunct="1"/>
            <a:r>
              <a:rPr lang="fr-FR" altLang="fr-FR" sz="4000" dirty="0"/>
              <a:t>Le Résultat 2019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42951" y="1412876"/>
            <a:ext cx="10772774" cy="5445125"/>
          </a:xfrm>
        </p:spPr>
        <p:txBody>
          <a:bodyPr/>
          <a:lstStyle/>
          <a:p>
            <a:pPr eaLnBrk="1" hangingPunct="1">
              <a:tabLst>
                <a:tab pos="9772650" algn="r"/>
              </a:tabLst>
            </a:pPr>
            <a:r>
              <a:rPr lang="fr-FR" altLang="fr-FR" sz="3600" dirty="0">
                <a:solidFill>
                  <a:srgbClr val="000048"/>
                </a:solidFill>
              </a:rPr>
              <a:t>Un excédent record de 15.072 € :	</a:t>
            </a:r>
          </a:p>
          <a:p>
            <a:pPr lvl="1" eaLnBrk="1" hangingPunct="1">
              <a:spcBef>
                <a:spcPts val="0"/>
              </a:spcBef>
              <a:tabLst>
                <a:tab pos="9772650" algn="r"/>
              </a:tabLst>
            </a:pPr>
            <a:r>
              <a:rPr lang="fr-FR" altLang="fr-FR" dirty="0">
                <a:solidFill>
                  <a:srgbClr val="000048"/>
                </a:solidFill>
              </a:rPr>
              <a:t>Plus d’adhérents</a:t>
            </a:r>
          </a:p>
          <a:p>
            <a:pPr lvl="1" eaLnBrk="1" hangingPunct="1">
              <a:spcBef>
                <a:spcPts val="0"/>
              </a:spcBef>
              <a:tabLst>
                <a:tab pos="9772650" algn="r"/>
              </a:tabLst>
            </a:pPr>
            <a:r>
              <a:rPr lang="fr-FR" altLang="fr-FR" dirty="0">
                <a:solidFill>
                  <a:srgbClr val="000048"/>
                </a:solidFill>
              </a:rPr>
              <a:t>Plus de stages (+30%)</a:t>
            </a:r>
          </a:p>
          <a:p>
            <a:pPr lvl="1" eaLnBrk="1" hangingPunct="1">
              <a:spcBef>
                <a:spcPts val="0"/>
              </a:spcBef>
              <a:tabLst>
                <a:tab pos="9772650" algn="r"/>
              </a:tabLst>
            </a:pPr>
            <a:r>
              <a:rPr lang="fr-FR" altLang="fr-FR" dirty="0">
                <a:solidFill>
                  <a:srgbClr val="000048"/>
                </a:solidFill>
              </a:rPr>
              <a:t>Peu d’investissements</a:t>
            </a:r>
          </a:p>
          <a:p>
            <a:pPr eaLnBrk="1" hangingPunct="1"/>
            <a:r>
              <a:rPr lang="fr-FR" altLang="fr-FR" sz="3600" dirty="0">
                <a:solidFill>
                  <a:srgbClr val="000048"/>
                </a:solidFill>
              </a:rPr>
              <a:t>Trésorerie : 69.700 € </a:t>
            </a:r>
          </a:p>
          <a:p>
            <a:pPr lvl="1" eaLnBrk="1" hangingPunct="1"/>
            <a:r>
              <a:rPr lang="fr-FR" altLang="fr-FR" dirty="0">
                <a:solidFill>
                  <a:srgbClr val="000048"/>
                </a:solidFill>
              </a:rPr>
              <a:t>Forte augmentation</a:t>
            </a:r>
          </a:p>
          <a:p>
            <a:pPr lvl="1" eaLnBrk="1" hangingPunct="1"/>
            <a:r>
              <a:rPr lang="fr-FR" altLang="fr-FR" dirty="0">
                <a:solidFill>
                  <a:srgbClr val="000048"/>
                </a:solidFill>
              </a:rPr>
              <a:t>Garante de la pérennité de l’Association</a:t>
            </a:r>
          </a:p>
          <a:p>
            <a:pPr lvl="1" eaLnBrk="1" hangingPunct="1"/>
            <a:r>
              <a:rPr lang="fr-FR" altLang="fr-FR" dirty="0">
                <a:solidFill>
                  <a:srgbClr val="000048"/>
                </a:solidFill>
              </a:rPr>
              <a:t>Possibilité de faire des investissements</a:t>
            </a:r>
          </a:p>
          <a:p>
            <a:pPr lvl="1" eaLnBrk="1" hangingPunct="1"/>
            <a:r>
              <a:rPr lang="fr-FR" altLang="fr-FR" dirty="0">
                <a:solidFill>
                  <a:srgbClr val="000048"/>
                </a:solidFill>
              </a:rPr>
              <a:t>Permet d’envisager l’avenir avec plus de sérénité</a:t>
            </a:r>
          </a:p>
          <a:p>
            <a:pPr lvl="1" eaLnBrk="1" hangingPunct="1"/>
            <a:endParaRPr lang="fr-FR" altLang="fr-F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15955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47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4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4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4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4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4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4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4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4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47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47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000"/>
                            </p:stCondLst>
                            <p:childTnLst>
                              <p:par>
                                <p:cTn id="3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47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47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500"/>
                            </p:stCondLst>
                            <p:childTnLst>
                              <p:par>
                                <p:cTn id="3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47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47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000"/>
                            </p:stCondLst>
                            <p:childTnLst>
                              <p:par>
                                <p:cTn id="4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747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747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4500"/>
                            </p:stCondLst>
                            <p:childTnLst>
                              <p:par>
                                <p:cTn id="4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747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747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4" grpId="0" autoUpdateAnimBg="0"/>
      <p:bldP spid="74755" grpId="0" build="p" bldLvl="3" autoUpdateAnimBg="0" advAuto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SzPct val="80000"/>
              <a:buBlip>
                <a:blip r:embed="rId3"/>
              </a:buBlip>
              <a:defRPr sz="3200">
                <a:solidFill>
                  <a:srgbClr val="000068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rgbClr val="000068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rgbClr val="000068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fld id="{121C6E1A-CA0F-4A4C-9BCC-6751034DFC86}" type="slidenum">
              <a:rPr lang="fr-FR" altLang="fr-FR" sz="1400">
                <a:solidFill>
                  <a:srgbClr val="404176"/>
                </a:solidFill>
                <a:latin typeface="Arial Narrow" panose="020B0506020202030204" pitchFamily="34" charset="0"/>
              </a:rPr>
              <a:pPr>
                <a:spcBef>
                  <a:spcPct val="0"/>
                </a:spcBef>
                <a:buSzTx/>
                <a:buFontTx/>
                <a:buNone/>
              </a:pPr>
              <a:t>32</a:t>
            </a:fld>
            <a:endParaRPr lang="fr-FR" altLang="fr-FR" sz="1400">
              <a:solidFill>
                <a:srgbClr val="404176"/>
              </a:solidFill>
              <a:latin typeface="Arial Narrow" panose="020B0506020202030204" pitchFamily="34" charset="0"/>
            </a:endParaRPr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08213" y="620714"/>
            <a:ext cx="7772400" cy="803275"/>
          </a:xfrm>
        </p:spPr>
        <p:txBody>
          <a:bodyPr/>
          <a:lstStyle/>
          <a:p>
            <a:pPr eaLnBrk="1" hangingPunct="1"/>
            <a:r>
              <a:rPr lang="fr-FR" altLang="fr-FR" dirty="0"/>
              <a:t>Projets 2020…</a:t>
            </a:r>
          </a:p>
        </p:txBody>
      </p:sp>
      <p:sp>
        <p:nvSpPr>
          <p:cNvPr id="1320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110268" y="1604689"/>
            <a:ext cx="10760748" cy="4896779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fr-FR" altLang="fr-FR" sz="3600" dirty="0">
                <a:solidFill>
                  <a:srgbClr val="000048"/>
                </a:solidFill>
              </a:rPr>
              <a:t>Évolutions d’organisation …</a:t>
            </a:r>
          </a:p>
          <a:p>
            <a:pPr lvl="1" eaLnBrk="1" hangingPunct="1">
              <a:lnSpc>
                <a:spcPct val="90000"/>
              </a:lnSpc>
            </a:pPr>
            <a:r>
              <a:rPr lang="fr-FR" altLang="fr-FR" dirty="0">
                <a:solidFill>
                  <a:srgbClr val="000048"/>
                </a:solidFill>
              </a:rPr>
              <a:t>Secrétaire : Philippe Martineau va céder la place</a:t>
            </a:r>
          </a:p>
          <a:p>
            <a:pPr lvl="1" eaLnBrk="1" hangingPunct="1">
              <a:lnSpc>
                <a:spcPct val="90000"/>
              </a:lnSpc>
            </a:pPr>
            <a:r>
              <a:rPr lang="fr-FR" altLang="fr-FR" dirty="0">
                <a:solidFill>
                  <a:srgbClr val="000048"/>
                </a:solidFill>
              </a:rPr>
              <a:t>Trésorier : Laurent </a:t>
            </a:r>
            <a:r>
              <a:rPr lang="fr-FR" altLang="fr-FR" dirty="0" err="1">
                <a:solidFill>
                  <a:srgbClr val="000048"/>
                </a:solidFill>
              </a:rPr>
              <a:t>Journo</a:t>
            </a:r>
            <a:r>
              <a:rPr lang="fr-FR" altLang="fr-FR" dirty="0">
                <a:solidFill>
                  <a:srgbClr val="000048"/>
                </a:solidFill>
              </a:rPr>
              <a:t> a besoin d’aide :</a:t>
            </a:r>
          </a:p>
          <a:p>
            <a:pPr lvl="2" eaLnBrk="1" hangingPunct="1">
              <a:lnSpc>
                <a:spcPct val="90000"/>
              </a:lnSpc>
            </a:pPr>
            <a:r>
              <a:rPr lang="fr-FR" altLang="fr-FR" dirty="0">
                <a:solidFill>
                  <a:srgbClr val="000048"/>
                </a:solidFill>
              </a:rPr>
              <a:t>Il sera renforcé par des adjoints</a:t>
            </a:r>
          </a:p>
          <a:p>
            <a:pPr lvl="2" eaLnBrk="1" hangingPunct="1">
              <a:lnSpc>
                <a:spcPct val="90000"/>
              </a:lnSpc>
            </a:pPr>
            <a:r>
              <a:rPr lang="fr-FR" altLang="fr-FR" dirty="0">
                <a:solidFill>
                  <a:srgbClr val="000048"/>
                </a:solidFill>
              </a:rPr>
              <a:t>Réorganisation de la fonction dans un esprit collaboratif</a:t>
            </a:r>
          </a:p>
          <a:p>
            <a:pPr lvl="1" eaLnBrk="1" hangingPunct="1">
              <a:lnSpc>
                <a:spcPct val="90000"/>
              </a:lnSpc>
            </a:pPr>
            <a:r>
              <a:rPr lang="fr-FR" altLang="fr-FR" dirty="0">
                <a:solidFill>
                  <a:srgbClr val="000048"/>
                </a:solidFill>
              </a:rPr>
              <a:t>Stages : </a:t>
            </a:r>
            <a:r>
              <a:rPr lang="fr-FR" altLang="fr-FR" sz="2400" dirty="0">
                <a:solidFill>
                  <a:srgbClr val="000048"/>
                </a:solidFill>
              </a:rPr>
              <a:t>Jean Danton, Carole Chaumet, Odile Le </a:t>
            </a:r>
            <a:r>
              <a:rPr lang="fr-FR" altLang="fr-FR" sz="2400" dirty="0" err="1">
                <a:solidFill>
                  <a:srgbClr val="000048"/>
                </a:solidFill>
              </a:rPr>
              <a:t>Moël</a:t>
            </a:r>
            <a:r>
              <a:rPr lang="fr-FR" altLang="fr-FR" sz="2400" dirty="0">
                <a:solidFill>
                  <a:srgbClr val="000048"/>
                </a:solidFill>
              </a:rPr>
              <a:t>, Christine Potier</a:t>
            </a:r>
          </a:p>
          <a:p>
            <a:pPr lvl="1" eaLnBrk="1" hangingPunct="1">
              <a:lnSpc>
                <a:spcPct val="90000"/>
              </a:lnSpc>
            </a:pPr>
            <a:r>
              <a:rPr lang="fr-FR" altLang="fr-FR" dirty="0">
                <a:solidFill>
                  <a:srgbClr val="000048"/>
                </a:solidFill>
              </a:rPr>
              <a:t>Gestion sonorisation : Dominique Michelin a transmis</a:t>
            </a:r>
          </a:p>
          <a:p>
            <a:pPr lvl="2" eaLnBrk="1" hangingPunct="1">
              <a:lnSpc>
                <a:spcPct val="90000"/>
              </a:lnSpc>
            </a:pPr>
            <a:r>
              <a:rPr lang="fr-FR" altLang="fr-FR" dirty="0">
                <a:solidFill>
                  <a:srgbClr val="000048"/>
                </a:solidFill>
              </a:rPr>
              <a:t>Alain Houbron, Patrick Morin et Alain </a:t>
            </a:r>
            <a:r>
              <a:rPr lang="fr-FR" altLang="fr-FR" dirty="0" err="1">
                <a:solidFill>
                  <a:srgbClr val="000048"/>
                </a:solidFill>
              </a:rPr>
              <a:t>Detournay</a:t>
            </a:r>
            <a:endParaRPr lang="fr-FR" altLang="fr-FR" sz="2400" dirty="0">
              <a:solidFill>
                <a:srgbClr val="000048"/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fr-FR" altLang="fr-FR" sz="2400" dirty="0"/>
          </a:p>
          <a:p>
            <a:pPr lvl="1" eaLnBrk="1" hangingPunct="1">
              <a:lnSpc>
                <a:spcPct val="90000"/>
              </a:lnSpc>
            </a:pPr>
            <a:endParaRPr lang="fr-FR" altLang="fr-FR" sz="2000" dirty="0"/>
          </a:p>
          <a:p>
            <a:pPr eaLnBrk="1" hangingPunct="1">
              <a:lnSpc>
                <a:spcPct val="90000"/>
              </a:lnSpc>
            </a:pPr>
            <a:endParaRPr lang="fr-FR" altLang="fr-FR" sz="2400" dirty="0"/>
          </a:p>
        </p:txBody>
      </p:sp>
    </p:spTree>
    <p:extLst>
      <p:ext uri="{BB962C8B-B14F-4D97-AF65-F5344CB8AC3E}">
        <p14:creationId xmlns:p14="http://schemas.microsoft.com/office/powerpoint/2010/main" val="2854636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2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2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2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2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32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2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32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2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32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32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2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32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2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2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500"/>
                            </p:stCondLst>
                            <p:childTnLst>
                              <p:par>
                                <p:cTn id="4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32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2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2099" grpId="0" build="p" bldLvl="5" advAuto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9508067" y="6565900"/>
            <a:ext cx="2540000" cy="247650"/>
          </a:xfrm>
          <a:noFill/>
        </p:spPr>
        <p:txBody>
          <a:bodyPr/>
          <a:lstStyle>
            <a:lvl1pPr>
              <a:spcBef>
                <a:spcPct val="20000"/>
              </a:spcBef>
              <a:buSzPct val="80000"/>
              <a:buBlip>
                <a:blip r:embed="rId3"/>
              </a:buBlip>
              <a:defRPr sz="3200">
                <a:solidFill>
                  <a:srgbClr val="000068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rgbClr val="000068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rgbClr val="000068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fld id="{7C2162EC-496F-43AF-8D25-8D612C36FAB5}" type="slidenum">
              <a:rPr lang="fr-FR" altLang="fr-FR" sz="1400" smtClean="0">
                <a:solidFill>
                  <a:srgbClr val="404176"/>
                </a:solidFill>
                <a:latin typeface="Arial Narrow" panose="020B0506020202030204" pitchFamily="34" charset="0"/>
              </a:rPr>
              <a:pPr>
                <a:spcBef>
                  <a:spcPct val="0"/>
                </a:spcBef>
                <a:buSzTx/>
                <a:buFontTx/>
                <a:buNone/>
              </a:pPr>
              <a:t>33</a:t>
            </a:fld>
            <a:endParaRPr lang="fr-FR" altLang="fr-FR" sz="1400">
              <a:solidFill>
                <a:srgbClr val="404176"/>
              </a:solidFill>
              <a:latin typeface="Arial Narrow" panose="020B0506020202030204" pitchFamily="34" charset="0"/>
            </a:endParaRPr>
          </a:p>
        </p:txBody>
      </p:sp>
      <p:sp>
        <p:nvSpPr>
          <p:cNvPr id="82947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609601"/>
            <a:ext cx="7772400" cy="803275"/>
          </a:xfrm>
        </p:spPr>
        <p:txBody>
          <a:bodyPr/>
          <a:lstStyle/>
          <a:p>
            <a:pPr eaLnBrk="1" hangingPunct="1"/>
            <a:r>
              <a:rPr lang="fr-FR" altLang="fr-FR" dirty="0"/>
              <a:t>    … Projets 2020 …</a:t>
            </a:r>
          </a:p>
        </p:txBody>
      </p:sp>
      <p:sp>
        <p:nvSpPr>
          <p:cNvPr id="287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5500" y="1368425"/>
            <a:ext cx="10275316" cy="54451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fr-FR" altLang="fr-FR" sz="3600" dirty="0">
                <a:solidFill>
                  <a:srgbClr val="000048"/>
                </a:solidFill>
              </a:rPr>
              <a:t>Conseil et animateurs</a:t>
            </a:r>
          </a:p>
          <a:p>
            <a:pPr lvl="1" eaLnBrk="1" hangingPunct="1">
              <a:lnSpc>
                <a:spcPct val="90000"/>
              </a:lnSpc>
              <a:spcBef>
                <a:spcPct val="0"/>
              </a:spcBef>
            </a:pPr>
            <a:r>
              <a:rPr lang="fr-FR" altLang="fr-FR" dirty="0">
                <a:solidFill>
                  <a:srgbClr val="000048"/>
                </a:solidFill>
              </a:rPr>
              <a:t>Fourniture licence OFFICE</a:t>
            </a:r>
          </a:p>
          <a:p>
            <a:pPr lvl="2" eaLnBrk="1" hangingPunct="1">
              <a:lnSpc>
                <a:spcPct val="90000"/>
              </a:lnSpc>
              <a:spcBef>
                <a:spcPct val="0"/>
              </a:spcBef>
            </a:pPr>
            <a:r>
              <a:rPr lang="fr-FR" altLang="fr-FR" dirty="0">
                <a:solidFill>
                  <a:srgbClr val="000048"/>
                </a:solidFill>
              </a:rPr>
              <a:t>Faciliter l’élaboration de documents</a:t>
            </a:r>
          </a:p>
          <a:p>
            <a:pPr lvl="2" eaLnBrk="1" hangingPunct="1">
              <a:lnSpc>
                <a:spcPct val="90000"/>
              </a:lnSpc>
              <a:spcBef>
                <a:spcPct val="0"/>
              </a:spcBef>
            </a:pPr>
            <a:r>
              <a:rPr lang="fr-FR" altLang="fr-FR" dirty="0">
                <a:solidFill>
                  <a:srgbClr val="000048"/>
                </a:solidFill>
              </a:rPr>
              <a:t>Favoriser la communication</a:t>
            </a:r>
          </a:p>
          <a:p>
            <a:pPr lvl="1" eaLnBrk="1" hangingPunct="1">
              <a:lnSpc>
                <a:spcPct val="90000"/>
              </a:lnSpc>
              <a:spcBef>
                <a:spcPct val="0"/>
              </a:spcBef>
            </a:pPr>
            <a:r>
              <a:rPr lang="fr-FR" altLang="fr-FR" dirty="0">
                <a:solidFill>
                  <a:srgbClr val="000048"/>
                </a:solidFill>
              </a:rPr>
              <a:t>Stage de secourisme : en cours de préparation</a:t>
            </a:r>
          </a:p>
          <a:p>
            <a:pPr lvl="1" eaLnBrk="1" hangingPunct="1">
              <a:lnSpc>
                <a:spcPct val="90000"/>
              </a:lnSpc>
              <a:spcBef>
                <a:spcPct val="0"/>
              </a:spcBef>
            </a:pPr>
            <a:r>
              <a:rPr lang="fr-FR" altLang="fr-FR" dirty="0">
                <a:solidFill>
                  <a:srgbClr val="000048"/>
                </a:solidFill>
              </a:rPr>
              <a:t>Besoins pour les stages</a:t>
            </a:r>
          </a:p>
          <a:p>
            <a:pPr lvl="2" eaLnBrk="1" hangingPunct="1">
              <a:lnSpc>
                <a:spcPct val="90000"/>
              </a:lnSpc>
              <a:spcBef>
                <a:spcPct val="0"/>
              </a:spcBef>
            </a:pPr>
            <a:r>
              <a:rPr lang="fr-FR" altLang="fr-FR" dirty="0">
                <a:solidFill>
                  <a:srgbClr val="000048"/>
                </a:solidFill>
              </a:rPr>
              <a:t>Animateurs</a:t>
            </a:r>
          </a:p>
          <a:p>
            <a:pPr lvl="3" eaLnBrk="1" hangingPunct="1">
              <a:lnSpc>
                <a:spcPct val="90000"/>
              </a:lnSpc>
              <a:spcBef>
                <a:spcPct val="0"/>
              </a:spcBef>
            </a:pPr>
            <a:r>
              <a:rPr lang="fr-FR" altLang="fr-FR" dirty="0">
                <a:solidFill>
                  <a:srgbClr val="000048"/>
                </a:solidFill>
              </a:rPr>
              <a:t>Stages machine (Rabot Dégau, Scie circulaire, Toupie …)</a:t>
            </a:r>
          </a:p>
          <a:p>
            <a:pPr lvl="3" eaLnBrk="1" hangingPunct="1">
              <a:lnSpc>
                <a:spcPct val="90000"/>
              </a:lnSpc>
              <a:spcBef>
                <a:spcPct val="0"/>
              </a:spcBef>
            </a:pPr>
            <a:r>
              <a:rPr lang="fr-FR" altLang="fr-FR" dirty="0">
                <a:solidFill>
                  <a:srgbClr val="000048"/>
                </a:solidFill>
              </a:rPr>
              <a:t>Stage travail à la main : en cours de mise au point</a:t>
            </a:r>
          </a:p>
          <a:p>
            <a:pPr lvl="3" eaLnBrk="1" hangingPunct="1">
              <a:lnSpc>
                <a:spcPct val="90000"/>
              </a:lnSpc>
              <a:spcBef>
                <a:spcPct val="0"/>
              </a:spcBef>
            </a:pPr>
            <a:r>
              <a:rPr lang="fr-FR" altLang="fr-FR" dirty="0">
                <a:solidFill>
                  <a:srgbClr val="000048"/>
                </a:solidFill>
              </a:rPr>
              <a:t>Stages jeux</a:t>
            </a:r>
          </a:p>
          <a:p>
            <a:pPr lvl="3" eaLnBrk="1" hangingPunct="1">
              <a:lnSpc>
                <a:spcPct val="90000"/>
              </a:lnSpc>
              <a:spcBef>
                <a:spcPct val="0"/>
              </a:spcBef>
            </a:pPr>
            <a:r>
              <a:rPr lang="fr-FR" altLang="fr-FR" dirty="0">
                <a:solidFill>
                  <a:srgbClr val="000048"/>
                </a:solidFill>
              </a:rPr>
              <a:t>Ils bénéficieront d’une formation spécifique</a:t>
            </a:r>
          </a:p>
          <a:p>
            <a:pPr lvl="2" eaLnBrk="1" hangingPunct="1">
              <a:lnSpc>
                <a:spcPct val="90000"/>
              </a:lnSpc>
              <a:spcBef>
                <a:spcPct val="0"/>
              </a:spcBef>
            </a:pPr>
            <a:r>
              <a:rPr lang="fr-FR" altLang="fr-FR" dirty="0">
                <a:solidFill>
                  <a:srgbClr val="000048"/>
                </a:solidFill>
              </a:rPr>
              <a:t>Préparation : </a:t>
            </a:r>
            <a:r>
              <a:rPr lang="fr-FR" altLang="fr-FR" sz="2000" dirty="0">
                <a:solidFill>
                  <a:srgbClr val="000048"/>
                </a:solidFill>
              </a:rPr>
              <a:t>achat des bois, corroyage, gabarits …</a:t>
            </a:r>
          </a:p>
          <a:p>
            <a:pPr lvl="1" eaLnBrk="1" hangingPunct="1">
              <a:lnSpc>
                <a:spcPct val="90000"/>
              </a:lnSpc>
              <a:spcBef>
                <a:spcPct val="0"/>
              </a:spcBef>
            </a:pPr>
            <a:r>
              <a:rPr lang="fr-FR" altLang="fr-FR" dirty="0">
                <a:solidFill>
                  <a:srgbClr val="000048"/>
                </a:solidFill>
              </a:rPr>
              <a:t>Besoins pour les ateliers : </a:t>
            </a:r>
          </a:p>
          <a:p>
            <a:pPr lvl="2" eaLnBrk="1" hangingPunct="1">
              <a:lnSpc>
                <a:spcPct val="90000"/>
              </a:lnSpc>
              <a:spcBef>
                <a:spcPct val="0"/>
              </a:spcBef>
            </a:pPr>
            <a:r>
              <a:rPr lang="fr-FR" altLang="fr-FR" dirty="0">
                <a:solidFill>
                  <a:srgbClr val="000048"/>
                </a:solidFill>
              </a:rPr>
              <a:t>Des animateurs</a:t>
            </a:r>
          </a:p>
          <a:p>
            <a:pPr lvl="2" eaLnBrk="1" hangingPunct="1">
              <a:spcBef>
                <a:spcPct val="0"/>
              </a:spcBef>
            </a:pPr>
            <a:endParaRPr lang="fr-FR" altLang="fr-FR" dirty="0">
              <a:solidFill>
                <a:srgbClr val="000048"/>
              </a:solidFill>
            </a:endParaRPr>
          </a:p>
          <a:p>
            <a:pPr lvl="2" eaLnBrk="1" hangingPunct="1">
              <a:spcBef>
                <a:spcPct val="0"/>
              </a:spcBef>
            </a:pPr>
            <a:endParaRPr lang="fr-FR" altLang="fr-FR" dirty="0">
              <a:solidFill>
                <a:srgbClr val="00004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5230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287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1" dur="500"/>
                                        <p:tgtEl>
                                          <p:spTgt spid="287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5" dur="500"/>
                                        <p:tgtEl>
                                          <p:spTgt spid="287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9" dur="500"/>
                                        <p:tgtEl>
                                          <p:spTgt spid="287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3" dur="500"/>
                                        <p:tgtEl>
                                          <p:spTgt spid="287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7" dur="500"/>
                                        <p:tgtEl>
                                          <p:spTgt spid="287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1" dur="500"/>
                                        <p:tgtEl>
                                          <p:spTgt spid="287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4" dur="500"/>
                                        <p:tgtEl>
                                          <p:spTgt spid="2877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7" dur="500"/>
                                        <p:tgtEl>
                                          <p:spTgt spid="2877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0" dur="500"/>
                                        <p:tgtEl>
                                          <p:spTgt spid="2877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3" dur="500"/>
                                        <p:tgtEl>
                                          <p:spTgt spid="2877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3500"/>
                            </p:stCondLst>
                            <p:childTnLst>
                              <p:par>
                                <p:cTn id="45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4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7" dur="500"/>
                                        <p:tgtEl>
                                          <p:spTgt spid="28774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4000"/>
                            </p:stCondLst>
                            <p:childTnLst>
                              <p:par>
                                <p:cTn id="49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4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1" dur="500"/>
                                        <p:tgtEl>
                                          <p:spTgt spid="28774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4500"/>
                            </p:stCondLst>
                            <p:childTnLst>
                              <p:par>
                                <p:cTn id="53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4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5" dur="500"/>
                                        <p:tgtEl>
                                          <p:spTgt spid="28774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7747" grpId="0" build="p" bldLvl="3" advAuto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SzPct val="80000"/>
              <a:buBlip>
                <a:blip r:embed="rId3"/>
              </a:buBlip>
              <a:defRPr sz="3200">
                <a:solidFill>
                  <a:srgbClr val="000068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rgbClr val="000068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rgbClr val="000068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fld id="{7C2162EC-496F-43AF-8D25-8D612C36FAB5}" type="slidenum">
              <a:rPr lang="fr-FR" altLang="fr-FR" sz="1400">
                <a:solidFill>
                  <a:srgbClr val="404176"/>
                </a:solidFill>
                <a:latin typeface="Arial Narrow" panose="020B0506020202030204" pitchFamily="34" charset="0"/>
              </a:rPr>
              <a:pPr>
                <a:spcBef>
                  <a:spcPct val="0"/>
                </a:spcBef>
                <a:buSzTx/>
                <a:buFontTx/>
                <a:buNone/>
              </a:pPr>
              <a:t>34</a:t>
            </a:fld>
            <a:endParaRPr lang="fr-FR" altLang="fr-FR" sz="1400">
              <a:solidFill>
                <a:srgbClr val="404176"/>
              </a:solidFill>
              <a:latin typeface="Arial Narrow" panose="020B0506020202030204" pitchFamily="34" charset="0"/>
            </a:endParaRPr>
          </a:p>
        </p:txBody>
      </p:sp>
      <p:sp>
        <p:nvSpPr>
          <p:cNvPr id="82947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609601"/>
            <a:ext cx="7772400" cy="803275"/>
          </a:xfrm>
        </p:spPr>
        <p:txBody>
          <a:bodyPr/>
          <a:lstStyle/>
          <a:p>
            <a:pPr eaLnBrk="1" hangingPunct="1"/>
            <a:r>
              <a:rPr lang="fr-FR" altLang="fr-FR" dirty="0"/>
              <a:t>… Projets 2020 …</a:t>
            </a:r>
          </a:p>
        </p:txBody>
      </p:sp>
      <p:sp>
        <p:nvSpPr>
          <p:cNvPr id="287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8335" y="1349935"/>
            <a:ext cx="10843305" cy="4898464"/>
          </a:xfrm>
        </p:spPr>
        <p:txBody>
          <a:bodyPr>
            <a:normAutofit fontScale="85000" lnSpcReduction="20000"/>
          </a:bodyPr>
          <a:lstStyle/>
          <a:p>
            <a:pPr eaLnBrk="1" hangingPunct="1">
              <a:spcBef>
                <a:spcPts val="600"/>
              </a:spcBef>
            </a:pPr>
            <a:r>
              <a:rPr lang="fr-FR" altLang="fr-FR" sz="3600" dirty="0">
                <a:solidFill>
                  <a:srgbClr val="000048"/>
                </a:solidFill>
              </a:rPr>
              <a:t>Bulletin</a:t>
            </a:r>
          </a:p>
          <a:p>
            <a:pPr lvl="1" eaLnBrk="1" hangingPunct="1">
              <a:lnSpc>
                <a:spcPct val="120000"/>
              </a:lnSpc>
              <a:spcBef>
                <a:spcPct val="0"/>
              </a:spcBef>
            </a:pPr>
            <a:r>
              <a:rPr lang="fr-FR" altLang="fr-FR" dirty="0">
                <a:solidFill>
                  <a:srgbClr val="000048"/>
                </a:solidFill>
              </a:rPr>
              <a:t>Inclure les réunions thématiques</a:t>
            </a:r>
          </a:p>
          <a:p>
            <a:pPr lvl="1" eaLnBrk="1" hangingPunct="1">
              <a:lnSpc>
                <a:spcPct val="120000"/>
              </a:lnSpc>
              <a:spcBef>
                <a:spcPct val="0"/>
              </a:spcBef>
            </a:pPr>
            <a:r>
              <a:rPr lang="fr-FR" altLang="fr-FR" dirty="0">
                <a:solidFill>
                  <a:srgbClr val="000048"/>
                </a:solidFill>
              </a:rPr>
              <a:t>Publier plus rapidement : Pas facile !</a:t>
            </a:r>
          </a:p>
          <a:p>
            <a:pPr lvl="1" eaLnBrk="1" hangingPunct="1">
              <a:lnSpc>
                <a:spcPct val="120000"/>
              </a:lnSpc>
              <a:spcBef>
                <a:spcPct val="0"/>
              </a:spcBef>
            </a:pPr>
            <a:r>
              <a:rPr lang="fr-FR" altLang="fr-FR" dirty="0">
                <a:solidFill>
                  <a:srgbClr val="000048"/>
                </a:solidFill>
              </a:rPr>
              <a:t>Renforcer l’équipe !</a:t>
            </a:r>
          </a:p>
          <a:p>
            <a:pPr eaLnBrk="1" hangingPunct="1">
              <a:lnSpc>
                <a:spcPts val="3000"/>
              </a:lnSpc>
              <a:spcBef>
                <a:spcPts val="600"/>
              </a:spcBef>
            </a:pPr>
            <a:r>
              <a:rPr lang="fr-FR" altLang="fr-FR" sz="3600" dirty="0">
                <a:solidFill>
                  <a:srgbClr val="000048"/>
                </a:solidFill>
              </a:rPr>
              <a:t>Lettre d’information : </a:t>
            </a:r>
            <a:r>
              <a:rPr lang="fr-FR" altLang="fr-FR" dirty="0">
                <a:solidFill>
                  <a:srgbClr val="000048"/>
                </a:solidFill>
              </a:rPr>
              <a:t>Jean Brémond a besoin d’informations !</a:t>
            </a:r>
          </a:p>
          <a:p>
            <a:pPr eaLnBrk="1" hangingPunct="1">
              <a:spcBef>
                <a:spcPts val="600"/>
              </a:spcBef>
            </a:pPr>
            <a:r>
              <a:rPr lang="fr-FR" altLang="fr-FR" sz="3600" dirty="0">
                <a:solidFill>
                  <a:srgbClr val="000048"/>
                </a:solidFill>
              </a:rPr>
              <a:t>Réunions</a:t>
            </a:r>
          </a:p>
          <a:p>
            <a:pPr lvl="1" eaLnBrk="1" hangingPunct="1">
              <a:spcBef>
                <a:spcPts val="600"/>
              </a:spcBef>
            </a:pPr>
            <a:r>
              <a:rPr lang="fr-FR" altLang="fr-FR" sz="3200" dirty="0">
                <a:solidFill>
                  <a:srgbClr val="000048"/>
                </a:solidFill>
              </a:rPr>
              <a:t>Trimestrielles : </a:t>
            </a:r>
            <a:r>
              <a:rPr lang="fr-FR" altLang="fr-FR" sz="2000" dirty="0">
                <a:solidFill>
                  <a:srgbClr val="000048"/>
                </a:solidFill>
              </a:rPr>
              <a:t>25 Janvier, 25 Avril, 20 Juin, 19 Septembre</a:t>
            </a:r>
            <a:endParaRPr lang="fr-FR" altLang="fr-FR" sz="3200" dirty="0">
              <a:solidFill>
                <a:srgbClr val="000048"/>
              </a:solidFill>
            </a:endParaRPr>
          </a:p>
          <a:p>
            <a:pPr lvl="2" eaLnBrk="1" hangingPunct="1">
              <a:lnSpc>
                <a:spcPct val="120000"/>
              </a:lnSpc>
              <a:spcBef>
                <a:spcPct val="0"/>
              </a:spcBef>
            </a:pPr>
            <a:r>
              <a:rPr lang="fr-FR" altLang="fr-FR" dirty="0">
                <a:solidFill>
                  <a:srgbClr val="000048"/>
                </a:solidFill>
              </a:rPr>
              <a:t>Davantage de réalisations </a:t>
            </a:r>
          </a:p>
          <a:p>
            <a:pPr lvl="2" eaLnBrk="1" hangingPunct="1">
              <a:lnSpc>
                <a:spcPct val="120000"/>
              </a:lnSpc>
              <a:spcBef>
                <a:spcPct val="0"/>
              </a:spcBef>
            </a:pPr>
            <a:r>
              <a:rPr lang="fr-FR" altLang="fr-FR" dirty="0">
                <a:solidFill>
                  <a:srgbClr val="000048"/>
                </a:solidFill>
              </a:rPr>
              <a:t>Améliorer l’exposition des œuvres</a:t>
            </a:r>
          </a:p>
          <a:p>
            <a:pPr lvl="2" eaLnBrk="1" hangingPunct="1">
              <a:lnSpc>
                <a:spcPct val="120000"/>
              </a:lnSpc>
              <a:spcBef>
                <a:spcPct val="0"/>
              </a:spcBef>
            </a:pPr>
            <a:r>
              <a:rPr lang="fr-FR" altLang="fr-FR" dirty="0">
                <a:solidFill>
                  <a:srgbClr val="000048"/>
                </a:solidFill>
              </a:rPr>
              <a:t>Rubrique sécurité, bibliographique, Internet, revues du bois ..</a:t>
            </a:r>
          </a:p>
          <a:p>
            <a:pPr lvl="1" eaLnBrk="1" hangingPunct="1">
              <a:spcBef>
                <a:spcPts val="600"/>
              </a:spcBef>
            </a:pPr>
            <a:r>
              <a:rPr lang="fr-FR" altLang="fr-FR" sz="3200" dirty="0">
                <a:solidFill>
                  <a:srgbClr val="000048"/>
                </a:solidFill>
              </a:rPr>
              <a:t>Thématiques : </a:t>
            </a:r>
            <a:r>
              <a:rPr lang="fr-FR" altLang="fr-FR" sz="2000" dirty="0">
                <a:solidFill>
                  <a:srgbClr val="000048"/>
                </a:solidFill>
              </a:rPr>
              <a:t>14 Mars, 16 Mai, 28 Novembre</a:t>
            </a:r>
          </a:p>
          <a:p>
            <a:pPr lvl="2" eaLnBrk="1" hangingPunct="1">
              <a:lnSpc>
                <a:spcPct val="120000"/>
              </a:lnSpc>
              <a:spcBef>
                <a:spcPts val="0"/>
              </a:spcBef>
            </a:pPr>
            <a:r>
              <a:rPr lang="fr-FR" altLang="fr-FR" dirty="0">
                <a:solidFill>
                  <a:srgbClr val="000048"/>
                </a:solidFill>
              </a:rPr>
              <a:t>La sculpture</a:t>
            </a:r>
          </a:p>
          <a:p>
            <a:pPr lvl="1" eaLnBrk="1" hangingPunct="1">
              <a:lnSpc>
                <a:spcPct val="120000"/>
              </a:lnSpc>
              <a:spcBef>
                <a:spcPts val="0"/>
              </a:spcBef>
            </a:pPr>
            <a:r>
              <a:rPr lang="fr-FR" altLang="fr-FR" dirty="0">
                <a:solidFill>
                  <a:srgbClr val="000048"/>
                </a:solidFill>
              </a:rPr>
              <a:t>Renouvellement matériel de projection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A931667C-2931-4A89-82A7-44D2ECFFE8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41628" y="5950096"/>
            <a:ext cx="6092103" cy="10410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SzPct val="80000"/>
              <a:buBlip>
                <a:blip r:embed="rId3"/>
              </a:buBlip>
              <a:defRPr sz="3200" kern="1200">
                <a:solidFill>
                  <a:srgbClr val="000068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l"/>
              <a:defRPr sz="2800" kern="1200">
                <a:solidFill>
                  <a:srgbClr val="000068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5000"/>
              <a:buFont typeface="Wingdings" panose="05000000000000000000" pitchFamily="2" charset="2"/>
              <a:buChar char="l"/>
              <a:defRPr sz="2400" kern="1200">
                <a:solidFill>
                  <a:srgbClr val="000068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l"/>
              <a:defRPr sz="2000" kern="1200">
                <a:solidFill>
                  <a:srgbClr val="000068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kern="1200">
                <a:solidFill>
                  <a:srgbClr val="000068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buFontTx/>
              <a:buNone/>
            </a:pPr>
            <a:r>
              <a:rPr lang="fr-FR" altLang="fr-FR" sz="4800" dirty="0">
                <a:solidFill>
                  <a:srgbClr val="FD3D33"/>
                </a:solidFill>
              </a:rPr>
              <a:t>Proposez vos idées!</a:t>
            </a:r>
          </a:p>
        </p:txBody>
      </p:sp>
    </p:spTree>
    <p:extLst>
      <p:ext uri="{BB962C8B-B14F-4D97-AF65-F5344CB8AC3E}">
        <p14:creationId xmlns:p14="http://schemas.microsoft.com/office/powerpoint/2010/main" val="579172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7" dur="500"/>
                                        <p:tgtEl>
                                          <p:spTgt spid="287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4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1" dur="500"/>
                                        <p:tgtEl>
                                          <p:spTgt spid="287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4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5" dur="500"/>
                                        <p:tgtEl>
                                          <p:spTgt spid="287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4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9" dur="500"/>
                                        <p:tgtEl>
                                          <p:spTgt spid="287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4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23" dur="500"/>
                                        <p:tgtEl>
                                          <p:spTgt spid="287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4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27" dur="500"/>
                                        <p:tgtEl>
                                          <p:spTgt spid="287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4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31" dur="500"/>
                                        <p:tgtEl>
                                          <p:spTgt spid="287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4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35" dur="500"/>
                                        <p:tgtEl>
                                          <p:spTgt spid="2877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4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39" dur="500"/>
                                        <p:tgtEl>
                                          <p:spTgt spid="2877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14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43" dur="500"/>
                                        <p:tgtEl>
                                          <p:spTgt spid="2877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14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47" dur="500"/>
                                        <p:tgtEl>
                                          <p:spTgt spid="2877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14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4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51" dur="500"/>
                                        <p:tgtEl>
                                          <p:spTgt spid="28774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14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4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55" dur="500"/>
                                        <p:tgtEl>
                                          <p:spTgt spid="28774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500"/>
                            </p:stCondLst>
                            <p:childTnLst>
                              <p:par>
                                <p:cTn id="5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7747" grpId="0" build="p" bldLvl="3" advAuto="0"/>
      <p:bldP spid="5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SzPct val="80000"/>
              <a:buBlip>
                <a:blip r:embed="rId3"/>
              </a:buBlip>
              <a:defRPr sz="3200">
                <a:solidFill>
                  <a:srgbClr val="000068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rgbClr val="000068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rgbClr val="000068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fld id="{2F4CC4B9-0C4F-491D-9A94-9B7D246C71BB}" type="slidenum">
              <a:rPr lang="fr-FR" altLang="fr-FR" sz="1400">
                <a:solidFill>
                  <a:srgbClr val="404176"/>
                </a:solidFill>
                <a:latin typeface="Arial Narrow" panose="020B0506020202030204" pitchFamily="34" charset="0"/>
              </a:rPr>
              <a:pPr>
                <a:spcBef>
                  <a:spcPct val="0"/>
                </a:spcBef>
                <a:buSzTx/>
                <a:buFontTx/>
                <a:buNone/>
              </a:pPr>
              <a:t>35</a:t>
            </a:fld>
            <a:endParaRPr lang="fr-FR" altLang="fr-FR" sz="1400">
              <a:solidFill>
                <a:srgbClr val="404176"/>
              </a:solidFill>
              <a:latin typeface="Arial Narrow" panose="020B0506020202030204" pitchFamily="34" charset="0"/>
            </a:endParaRPr>
          </a:p>
        </p:txBody>
      </p:sp>
      <p:sp>
        <p:nvSpPr>
          <p:cNvPr id="9113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09800" y="609601"/>
            <a:ext cx="7772400" cy="803275"/>
          </a:xfrm>
        </p:spPr>
        <p:txBody>
          <a:bodyPr/>
          <a:lstStyle/>
          <a:p>
            <a:pPr eaLnBrk="1" hangingPunct="1"/>
            <a:r>
              <a:rPr lang="fr-FR" altLang="fr-FR" dirty="0"/>
              <a:t>… Projets 2020 …</a:t>
            </a:r>
          </a:p>
        </p:txBody>
      </p:sp>
      <p:sp>
        <p:nvSpPr>
          <p:cNvPr id="1320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65761" y="1901952"/>
            <a:ext cx="11682306" cy="4911598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fr-FR" sz="3600" dirty="0">
                <a:solidFill>
                  <a:srgbClr val="000048"/>
                </a:solidFill>
              </a:rPr>
              <a:t>Sorties (Jean Lombard)</a:t>
            </a:r>
          </a:p>
          <a:p>
            <a:pPr lvl="1" eaLnBrk="1" hangingPunct="1">
              <a:spcBef>
                <a:spcPts val="0"/>
              </a:spcBef>
              <a:defRPr/>
            </a:pPr>
            <a:r>
              <a:rPr lang="fr-FR" dirty="0" err="1">
                <a:solidFill>
                  <a:srgbClr val="000048"/>
                </a:solidFill>
              </a:rPr>
              <a:t>Guédelon</a:t>
            </a:r>
            <a:r>
              <a:rPr lang="fr-FR" dirty="0">
                <a:solidFill>
                  <a:srgbClr val="000048"/>
                </a:solidFill>
              </a:rPr>
              <a:t> (6 Juin) : Gérard Nourigat</a:t>
            </a:r>
          </a:p>
          <a:p>
            <a:pPr lvl="1" eaLnBrk="1" hangingPunct="1">
              <a:spcBef>
                <a:spcPts val="0"/>
              </a:spcBef>
              <a:defRPr/>
            </a:pPr>
            <a:r>
              <a:rPr lang="fr-FR" dirty="0">
                <a:solidFill>
                  <a:srgbClr val="000048"/>
                </a:solidFill>
              </a:rPr>
              <a:t>Fabrique de clous à Creil (60)</a:t>
            </a:r>
          </a:p>
          <a:p>
            <a:pPr lvl="1" eaLnBrk="1" hangingPunct="1">
              <a:spcBef>
                <a:spcPts val="0"/>
              </a:spcBef>
              <a:defRPr/>
            </a:pPr>
            <a:r>
              <a:rPr lang="fr-FR" dirty="0">
                <a:solidFill>
                  <a:srgbClr val="000048"/>
                </a:solidFill>
              </a:rPr>
              <a:t>Groux (affûteur)</a:t>
            </a:r>
          </a:p>
          <a:p>
            <a:pPr lvl="1" eaLnBrk="1" hangingPunct="1">
              <a:spcBef>
                <a:spcPts val="0"/>
              </a:spcBef>
              <a:defRPr/>
            </a:pPr>
            <a:r>
              <a:rPr lang="fr-FR" dirty="0">
                <a:solidFill>
                  <a:srgbClr val="000048"/>
                </a:solidFill>
              </a:rPr>
              <a:t>Fête du Bois à Epinal</a:t>
            </a:r>
          </a:p>
          <a:p>
            <a:pPr marL="457200" lvl="1" indent="0">
              <a:buNone/>
            </a:pPr>
            <a:r>
              <a:rPr lang="fr-FR" dirty="0">
                <a:solidFill>
                  <a:srgbClr val="FF0000"/>
                </a:solidFill>
              </a:rPr>
              <a:t>				</a:t>
            </a:r>
          </a:p>
          <a:p>
            <a:pPr marL="457200" lvl="1" indent="0">
              <a:buNone/>
            </a:pPr>
            <a:r>
              <a:rPr lang="fr-FR" sz="6000" dirty="0">
                <a:solidFill>
                  <a:srgbClr val="FF0000"/>
                </a:solidFill>
              </a:rPr>
              <a:t>               Donnez des idées …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fr-FR" dirty="0">
              <a:solidFill>
                <a:srgbClr val="FD3D33"/>
              </a:solidFill>
            </a:endParaRPr>
          </a:p>
          <a:p>
            <a:pPr lvl="1" eaLnBrk="1" hangingPunct="1">
              <a:lnSpc>
                <a:spcPct val="90000"/>
              </a:lnSpc>
              <a:defRPr/>
            </a:pPr>
            <a:endParaRPr lang="fr-FR" sz="2400" dirty="0"/>
          </a:p>
          <a:p>
            <a:pPr eaLnBrk="1" hangingPunct="1">
              <a:lnSpc>
                <a:spcPct val="90000"/>
              </a:lnSpc>
              <a:defRPr/>
            </a:pP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21207600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132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1" dur="500"/>
                                        <p:tgtEl>
                                          <p:spTgt spid="132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5" dur="500"/>
                                        <p:tgtEl>
                                          <p:spTgt spid="132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9" dur="500"/>
                                        <p:tgtEl>
                                          <p:spTgt spid="132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3" dur="500"/>
                                        <p:tgtEl>
                                          <p:spTgt spid="132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7" dur="500"/>
                                        <p:tgtEl>
                                          <p:spTgt spid="132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1" dur="500"/>
                                        <p:tgtEl>
                                          <p:spTgt spid="132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2099" grpId="0" build="p" bldLvl="3" advAuto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SzPct val="80000"/>
              <a:buBlip>
                <a:blip r:embed="rId3"/>
              </a:buBlip>
              <a:defRPr sz="3200">
                <a:solidFill>
                  <a:srgbClr val="000068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rgbClr val="000068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rgbClr val="000068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fld id="{E7336406-ECD3-4F92-BA1A-5283D5202FFB}" type="slidenum">
              <a:rPr lang="fr-FR" altLang="fr-FR" sz="1400">
                <a:solidFill>
                  <a:srgbClr val="404176"/>
                </a:solidFill>
                <a:latin typeface="Arial Narrow" panose="020B0506020202030204" pitchFamily="34" charset="0"/>
              </a:rPr>
              <a:pPr>
                <a:spcBef>
                  <a:spcPct val="0"/>
                </a:spcBef>
                <a:buSzTx/>
                <a:buFontTx/>
                <a:buNone/>
              </a:pPr>
              <a:t>36</a:t>
            </a:fld>
            <a:endParaRPr lang="fr-FR" altLang="fr-FR" sz="1400" dirty="0">
              <a:solidFill>
                <a:srgbClr val="404176"/>
              </a:solidFill>
              <a:latin typeface="Arial Narrow" panose="020B0506020202030204" pitchFamily="34" charset="0"/>
            </a:endParaRPr>
          </a:p>
        </p:txBody>
      </p:sp>
      <p:sp>
        <p:nvSpPr>
          <p:cNvPr id="132098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609601"/>
            <a:ext cx="7772400" cy="803275"/>
          </a:xfrm>
        </p:spPr>
        <p:txBody>
          <a:bodyPr/>
          <a:lstStyle/>
          <a:p>
            <a:pPr eaLnBrk="1" hangingPunct="1"/>
            <a:r>
              <a:rPr lang="fr-FR" altLang="fr-FR" dirty="0"/>
              <a:t>… Projets 2020 …</a:t>
            </a:r>
          </a:p>
        </p:txBody>
      </p:sp>
      <p:sp>
        <p:nvSpPr>
          <p:cNvPr id="132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22270" y="1557338"/>
            <a:ext cx="10441597" cy="530066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fr-FR" altLang="fr-FR" sz="3600" dirty="0">
                <a:solidFill>
                  <a:srgbClr val="000048"/>
                </a:solidFill>
              </a:rPr>
              <a:t>Atelier …</a:t>
            </a:r>
          </a:p>
          <a:p>
            <a:pPr lvl="1" eaLnBrk="1" hangingPunct="1">
              <a:lnSpc>
                <a:spcPct val="90000"/>
              </a:lnSpc>
            </a:pPr>
            <a:r>
              <a:rPr lang="fr-FR" altLang="fr-FR" dirty="0">
                <a:solidFill>
                  <a:srgbClr val="000048"/>
                </a:solidFill>
              </a:rPr>
              <a:t>Investissements envisagés</a:t>
            </a:r>
          </a:p>
          <a:p>
            <a:pPr lvl="2" eaLnBrk="1" hangingPunct="1">
              <a:lnSpc>
                <a:spcPct val="90000"/>
              </a:lnSpc>
            </a:pPr>
            <a:r>
              <a:rPr lang="fr-FR" altLang="fr-FR" sz="2800" dirty="0">
                <a:solidFill>
                  <a:srgbClr val="000048"/>
                </a:solidFill>
              </a:rPr>
              <a:t>Achat box à proximité : en cours (13.000€ + frais)</a:t>
            </a:r>
          </a:p>
          <a:p>
            <a:pPr lvl="2" eaLnBrk="1" hangingPunct="1">
              <a:lnSpc>
                <a:spcPct val="90000"/>
              </a:lnSpc>
            </a:pPr>
            <a:r>
              <a:rPr lang="fr-FR" sz="2800" dirty="0">
                <a:solidFill>
                  <a:srgbClr val="000048"/>
                </a:solidFill>
              </a:rPr>
              <a:t>À voir en cours d’année en fonction des besoins …</a:t>
            </a:r>
          </a:p>
          <a:p>
            <a:pPr lvl="2" eaLnBrk="1" hangingPunct="1">
              <a:lnSpc>
                <a:spcPct val="90000"/>
              </a:lnSpc>
            </a:pPr>
            <a:r>
              <a:rPr lang="fr-FR" sz="2800" dirty="0">
                <a:solidFill>
                  <a:srgbClr val="000048"/>
                </a:solidFill>
              </a:rPr>
              <a:t>Projet PROMOGIM de réaménagement de l’ancien centre hospitalier Albert Calmette à Yerres : décision en 2020</a:t>
            </a:r>
          </a:p>
          <a:p>
            <a:pPr lvl="1" eaLnBrk="1" hangingPunct="1">
              <a:lnSpc>
                <a:spcPct val="90000"/>
              </a:lnSpc>
            </a:pPr>
            <a:endParaRPr lang="fr-FR" altLang="fr-FR" dirty="0">
              <a:solidFill>
                <a:srgbClr val="000048"/>
              </a:solidFill>
            </a:endParaRPr>
          </a:p>
          <a:p>
            <a:pPr lvl="1" eaLnBrk="1" hangingPunct="1">
              <a:lnSpc>
                <a:spcPct val="90000"/>
              </a:lnSpc>
            </a:pPr>
            <a:endParaRPr lang="fr-FR" altLang="fr-FR" sz="2000" dirty="0"/>
          </a:p>
          <a:p>
            <a:pPr lvl="1" eaLnBrk="1" hangingPunct="1">
              <a:lnSpc>
                <a:spcPct val="90000"/>
              </a:lnSpc>
            </a:pPr>
            <a:endParaRPr lang="fr-FR" altLang="fr-FR" sz="2000" dirty="0"/>
          </a:p>
          <a:p>
            <a:pPr lvl="1" eaLnBrk="1" hangingPunct="1">
              <a:lnSpc>
                <a:spcPct val="90000"/>
              </a:lnSpc>
            </a:pPr>
            <a:endParaRPr lang="fr-FR" altLang="fr-FR" sz="2000" dirty="0"/>
          </a:p>
          <a:p>
            <a:pPr eaLnBrk="1" hangingPunct="1">
              <a:lnSpc>
                <a:spcPct val="90000"/>
              </a:lnSpc>
            </a:pPr>
            <a:endParaRPr lang="fr-FR" altLang="fr-FR" sz="2400" dirty="0"/>
          </a:p>
        </p:txBody>
      </p:sp>
    </p:spTree>
    <p:extLst>
      <p:ext uri="{BB962C8B-B14F-4D97-AF65-F5344CB8AC3E}">
        <p14:creationId xmlns:p14="http://schemas.microsoft.com/office/powerpoint/2010/main" val="63283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2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2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32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2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2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2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2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2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2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32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32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500"/>
                            </p:stCondLst>
                            <p:childTnLst>
                              <p:par>
                                <p:cTn id="3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32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32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2098" grpId="0"/>
      <p:bldP spid="132099" grpId="0" build="p" bldLvl="4" advAuto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SzPct val="80000"/>
              <a:buBlip>
                <a:blip r:embed="rId3"/>
              </a:buBlip>
              <a:defRPr sz="3200">
                <a:solidFill>
                  <a:srgbClr val="000068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rgbClr val="000068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rgbClr val="000068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fld id="{C6AECAD9-866E-4E72-85C4-90ED2C3604F0}" type="slidenum">
              <a:rPr lang="fr-FR" altLang="fr-FR" sz="1400">
                <a:solidFill>
                  <a:srgbClr val="404176"/>
                </a:solidFill>
                <a:latin typeface="Arial Narrow" panose="020B0506020202030204" pitchFamily="34" charset="0"/>
              </a:rPr>
              <a:pPr>
                <a:spcBef>
                  <a:spcPct val="0"/>
                </a:spcBef>
                <a:buSzTx/>
                <a:buFontTx/>
                <a:buNone/>
              </a:pPr>
              <a:t>37</a:t>
            </a:fld>
            <a:endParaRPr lang="fr-FR" altLang="fr-FR" sz="1400">
              <a:solidFill>
                <a:srgbClr val="404176"/>
              </a:solidFill>
              <a:latin typeface="Arial Narrow" panose="020B0506020202030204" pitchFamily="34" charset="0"/>
            </a:endParaRPr>
          </a:p>
        </p:txBody>
      </p:sp>
      <p:sp>
        <p:nvSpPr>
          <p:cNvPr id="140290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98215" y="1427210"/>
            <a:ext cx="6185004" cy="4997450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fr-FR" altLang="fr-FR" sz="3600" b="1" dirty="0">
                <a:solidFill>
                  <a:srgbClr val="000048"/>
                </a:solidFill>
              </a:rPr>
              <a:t>Stages (1</a:t>
            </a:r>
            <a:r>
              <a:rPr lang="fr-FR" altLang="fr-FR" sz="3600" b="1" baseline="30000" dirty="0">
                <a:solidFill>
                  <a:srgbClr val="000048"/>
                </a:solidFill>
              </a:rPr>
              <a:t>er</a:t>
            </a:r>
            <a:r>
              <a:rPr lang="fr-FR" altLang="fr-FR" sz="3600" b="1" dirty="0">
                <a:solidFill>
                  <a:srgbClr val="000048"/>
                </a:solidFill>
              </a:rPr>
              <a:t> semestre)</a:t>
            </a:r>
          </a:p>
          <a:p>
            <a:pPr eaLnBrk="1" hangingPunct="1">
              <a:spcBef>
                <a:spcPct val="0"/>
              </a:spcBef>
            </a:pPr>
            <a:endParaRPr lang="fr-FR" altLang="fr-FR" sz="3600" b="1" dirty="0">
              <a:solidFill>
                <a:srgbClr val="000048"/>
              </a:solidFill>
            </a:endParaRPr>
          </a:p>
          <a:p>
            <a:pPr lvl="1" eaLnBrk="1" hangingPunct="1">
              <a:lnSpc>
                <a:spcPct val="90000"/>
              </a:lnSpc>
              <a:spcBef>
                <a:spcPct val="0"/>
              </a:spcBef>
            </a:pPr>
            <a:r>
              <a:rPr lang="fr-FR" altLang="fr-FR" dirty="0">
                <a:solidFill>
                  <a:srgbClr val="000048"/>
                </a:solidFill>
              </a:rPr>
              <a:t>Sciage circulaire et ruban</a:t>
            </a:r>
          </a:p>
          <a:p>
            <a:pPr lvl="1" eaLnBrk="1" hangingPunct="1">
              <a:lnSpc>
                <a:spcPct val="90000"/>
              </a:lnSpc>
              <a:spcBef>
                <a:spcPct val="0"/>
              </a:spcBef>
            </a:pPr>
            <a:r>
              <a:rPr lang="fr-FR" altLang="fr-FR" dirty="0">
                <a:solidFill>
                  <a:srgbClr val="000048"/>
                </a:solidFill>
              </a:rPr>
              <a:t>Dégau / Rabot / Mortaisage</a:t>
            </a:r>
          </a:p>
          <a:p>
            <a:pPr lvl="1" eaLnBrk="1" hangingPunct="1">
              <a:lnSpc>
                <a:spcPct val="90000"/>
              </a:lnSpc>
              <a:spcBef>
                <a:spcPct val="0"/>
              </a:spcBef>
            </a:pPr>
            <a:r>
              <a:rPr lang="fr-FR" altLang="fr-FR" dirty="0">
                <a:solidFill>
                  <a:srgbClr val="000048"/>
                </a:solidFill>
              </a:rPr>
              <a:t>Chantournage à la machine</a:t>
            </a:r>
          </a:p>
          <a:p>
            <a:pPr lvl="1" eaLnBrk="1" hangingPunct="1">
              <a:lnSpc>
                <a:spcPct val="90000"/>
              </a:lnSpc>
              <a:spcBef>
                <a:spcPct val="0"/>
              </a:spcBef>
            </a:pPr>
            <a:r>
              <a:rPr lang="fr-FR" altLang="fr-FR" dirty="0">
                <a:solidFill>
                  <a:srgbClr val="000048"/>
                </a:solidFill>
              </a:rPr>
              <a:t>Fabrication de tiroirs</a:t>
            </a:r>
          </a:p>
          <a:p>
            <a:pPr lvl="1" eaLnBrk="1" hangingPunct="1">
              <a:lnSpc>
                <a:spcPct val="90000"/>
              </a:lnSpc>
              <a:spcBef>
                <a:spcPct val="0"/>
              </a:spcBef>
            </a:pPr>
            <a:r>
              <a:rPr lang="fr-FR" altLang="fr-FR" dirty="0">
                <a:solidFill>
                  <a:srgbClr val="000048"/>
                </a:solidFill>
              </a:rPr>
              <a:t>Cycle toupie - 1ère partie</a:t>
            </a:r>
          </a:p>
          <a:p>
            <a:pPr lvl="1" eaLnBrk="1" hangingPunct="1">
              <a:lnSpc>
                <a:spcPct val="90000"/>
              </a:lnSpc>
              <a:spcBef>
                <a:spcPct val="0"/>
              </a:spcBef>
            </a:pPr>
            <a:r>
              <a:rPr lang="fr-FR" altLang="fr-FR" dirty="0">
                <a:solidFill>
                  <a:srgbClr val="000048"/>
                </a:solidFill>
              </a:rPr>
              <a:t>Cycle toupie – 2</a:t>
            </a:r>
            <a:r>
              <a:rPr lang="fr-FR" altLang="fr-FR" baseline="30000" dirty="0">
                <a:solidFill>
                  <a:srgbClr val="000048"/>
                </a:solidFill>
              </a:rPr>
              <a:t>ème</a:t>
            </a:r>
            <a:r>
              <a:rPr lang="fr-FR" altLang="fr-FR" dirty="0">
                <a:solidFill>
                  <a:srgbClr val="000048"/>
                </a:solidFill>
              </a:rPr>
              <a:t> partie</a:t>
            </a:r>
          </a:p>
          <a:p>
            <a:pPr lvl="2" eaLnBrk="1" hangingPunct="1">
              <a:spcBef>
                <a:spcPct val="0"/>
              </a:spcBef>
            </a:pPr>
            <a:endParaRPr lang="fr-FR" altLang="fr-FR" sz="1400" b="1" dirty="0">
              <a:solidFill>
                <a:srgbClr val="FD3D33"/>
              </a:solidFill>
            </a:endParaRPr>
          </a:p>
        </p:txBody>
      </p:sp>
      <p:sp>
        <p:nvSpPr>
          <p:cNvPr id="95236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2209800" y="609600"/>
            <a:ext cx="7772400" cy="890588"/>
          </a:xfrm>
          <a:noFill/>
        </p:spPr>
        <p:txBody>
          <a:bodyPr/>
          <a:lstStyle/>
          <a:p>
            <a:pPr eaLnBrk="1" hangingPunct="1"/>
            <a:r>
              <a:rPr lang="fr-FR" altLang="fr-FR" dirty="0"/>
              <a:t> … Projets 2020</a:t>
            </a: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5754712" y="2505088"/>
            <a:ext cx="6293355" cy="499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SzPct val="80000"/>
              <a:buBlip>
                <a:blip r:embed="rId3"/>
              </a:buBlip>
              <a:defRPr sz="3200">
                <a:solidFill>
                  <a:srgbClr val="000068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rgbClr val="000068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rgbClr val="000068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9pPr>
          </a:lstStyle>
          <a:p>
            <a:pPr lvl="1">
              <a:lnSpc>
                <a:spcPct val="90000"/>
              </a:lnSpc>
              <a:spcBef>
                <a:spcPct val="0"/>
              </a:spcBef>
            </a:pPr>
            <a:r>
              <a:rPr lang="fr-FR" altLang="fr-FR" dirty="0">
                <a:solidFill>
                  <a:srgbClr val="000048"/>
                </a:solidFill>
              </a:rPr>
              <a:t>Initiation à la sculpture en relief</a:t>
            </a:r>
          </a:p>
          <a:p>
            <a:pPr lvl="1">
              <a:lnSpc>
                <a:spcPct val="90000"/>
              </a:lnSpc>
              <a:spcBef>
                <a:spcPct val="0"/>
              </a:spcBef>
            </a:pPr>
            <a:r>
              <a:rPr lang="fr-FR" altLang="fr-FR" dirty="0">
                <a:solidFill>
                  <a:srgbClr val="000048"/>
                </a:solidFill>
              </a:rPr>
              <a:t>Défonceuse niveau 1</a:t>
            </a:r>
          </a:p>
          <a:p>
            <a:pPr lvl="1">
              <a:lnSpc>
                <a:spcPct val="90000"/>
              </a:lnSpc>
              <a:spcBef>
                <a:spcPct val="0"/>
              </a:spcBef>
            </a:pPr>
            <a:r>
              <a:rPr lang="fr-FR" altLang="fr-FR" dirty="0">
                <a:solidFill>
                  <a:srgbClr val="000048"/>
                </a:solidFill>
              </a:rPr>
              <a:t>Défonceuse niveau 2</a:t>
            </a:r>
          </a:p>
          <a:p>
            <a:pPr lvl="1">
              <a:lnSpc>
                <a:spcPct val="90000"/>
              </a:lnSpc>
              <a:spcBef>
                <a:spcPct val="0"/>
              </a:spcBef>
            </a:pPr>
            <a:r>
              <a:rPr lang="fr-FR" altLang="fr-FR" dirty="0">
                <a:solidFill>
                  <a:srgbClr val="000048"/>
                </a:solidFill>
              </a:rPr>
              <a:t>Marqueterie élément par élément</a:t>
            </a:r>
          </a:p>
          <a:p>
            <a:pPr lvl="1">
              <a:lnSpc>
                <a:spcPct val="90000"/>
              </a:lnSpc>
              <a:spcBef>
                <a:spcPct val="0"/>
              </a:spcBef>
            </a:pPr>
            <a:r>
              <a:rPr lang="fr-FR" altLang="fr-FR" dirty="0">
                <a:solidFill>
                  <a:srgbClr val="000048"/>
                </a:solidFill>
              </a:rPr>
              <a:t>Finition au tampon à main</a:t>
            </a:r>
          </a:p>
          <a:p>
            <a:pPr lvl="1">
              <a:lnSpc>
                <a:spcPct val="90000"/>
              </a:lnSpc>
              <a:spcBef>
                <a:spcPct val="0"/>
              </a:spcBef>
            </a:pPr>
            <a:r>
              <a:rPr lang="fr-FR" altLang="fr-FR" dirty="0">
                <a:solidFill>
                  <a:srgbClr val="000048"/>
                </a:solidFill>
              </a:rPr>
              <a:t>Table basse (3 jours) : en projet</a:t>
            </a:r>
          </a:p>
          <a:p>
            <a:pPr lvl="1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fr-FR" altLang="fr-FR" dirty="0">
              <a:solidFill>
                <a:srgbClr val="000048"/>
              </a:solidFill>
            </a:endParaRPr>
          </a:p>
          <a:p>
            <a:pPr lvl="1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fr-FR" altLang="fr-FR" dirty="0">
                <a:solidFill>
                  <a:srgbClr val="000048"/>
                </a:solidFill>
              </a:rPr>
              <a:t>Etc. ...</a:t>
            </a:r>
          </a:p>
        </p:txBody>
      </p:sp>
    </p:spTree>
    <p:extLst>
      <p:ext uri="{BB962C8B-B14F-4D97-AF65-F5344CB8AC3E}">
        <p14:creationId xmlns:p14="http://schemas.microsoft.com/office/powerpoint/2010/main" val="1532875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0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402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402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402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402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4029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4029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5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0290" grpId="0" build="p" bldLvl="4" autoUpdateAnimBg="0" advAuto="0"/>
      <p:bldP spid="2" grpId="0" build="p" bldLvl="4" autoUpdateAnimBg="0" advAuto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SzPct val="80000"/>
              <a:buBlip>
                <a:blip r:embed="rId3"/>
              </a:buBlip>
              <a:defRPr sz="3200">
                <a:solidFill>
                  <a:srgbClr val="000068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rgbClr val="000068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rgbClr val="000068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fld id="{91F7B9F9-20BE-4712-84AC-7A009F733292}" type="slidenum">
              <a:rPr lang="fr-FR" altLang="fr-FR" sz="1400">
                <a:solidFill>
                  <a:srgbClr val="404176"/>
                </a:solidFill>
                <a:latin typeface="Arial Narrow" panose="020B0506020202030204" pitchFamily="34" charset="0"/>
              </a:rPr>
              <a:pPr>
                <a:spcBef>
                  <a:spcPct val="0"/>
                </a:spcBef>
                <a:buSzTx/>
                <a:buFontTx/>
                <a:buNone/>
              </a:pPr>
              <a:t>38</a:t>
            </a:fld>
            <a:endParaRPr lang="fr-FR" altLang="fr-FR" sz="1400">
              <a:solidFill>
                <a:srgbClr val="404176"/>
              </a:solidFill>
              <a:latin typeface="Arial Narrow" panose="020B0506020202030204" pitchFamily="34" charset="0"/>
            </a:endParaRPr>
          </a:p>
        </p:txBody>
      </p:sp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>
          <a:xfrm>
            <a:off x="2208213" y="620714"/>
            <a:ext cx="7772400" cy="587375"/>
          </a:xfrm>
        </p:spPr>
        <p:txBody>
          <a:bodyPr/>
          <a:lstStyle/>
          <a:p>
            <a:pPr eaLnBrk="1" hangingPunct="1"/>
            <a:r>
              <a:rPr lang="fr-FR" altLang="fr-FR" sz="4000" dirty="0"/>
              <a:t>Le prévisionnel 2020 …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8026" y="1208089"/>
            <a:ext cx="10772774" cy="2924232"/>
          </a:xfrm>
        </p:spPr>
        <p:txBody>
          <a:bodyPr/>
          <a:lstStyle/>
          <a:p>
            <a:pPr eaLnBrk="1" hangingPunct="1">
              <a:tabLst>
                <a:tab pos="9772650" algn="r"/>
              </a:tabLst>
            </a:pPr>
            <a:r>
              <a:rPr lang="fr-FR" altLang="fr-FR" sz="3600" dirty="0">
                <a:solidFill>
                  <a:srgbClr val="000048"/>
                </a:solidFill>
              </a:rPr>
              <a:t>Les hypothèses :</a:t>
            </a:r>
            <a:r>
              <a:rPr lang="fr-FR" altLang="fr-FR" sz="3600" dirty="0">
                <a:solidFill>
                  <a:srgbClr val="FF0000"/>
                </a:solidFill>
              </a:rPr>
              <a:t>	</a:t>
            </a:r>
          </a:p>
          <a:p>
            <a:pPr lvl="1" eaLnBrk="1" hangingPunct="1">
              <a:spcBef>
                <a:spcPts val="0"/>
              </a:spcBef>
              <a:tabLst>
                <a:tab pos="9772650" algn="r"/>
              </a:tabLst>
            </a:pPr>
            <a:r>
              <a:rPr lang="fr-FR" altLang="fr-FR" dirty="0">
                <a:solidFill>
                  <a:srgbClr val="000048"/>
                </a:solidFill>
              </a:rPr>
              <a:t>Effectif stable</a:t>
            </a:r>
          </a:p>
          <a:p>
            <a:pPr lvl="1" eaLnBrk="1" hangingPunct="1">
              <a:spcBef>
                <a:spcPts val="0"/>
              </a:spcBef>
              <a:tabLst>
                <a:tab pos="9772650" algn="r"/>
              </a:tabLst>
            </a:pPr>
            <a:r>
              <a:rPr lang="fr-FR" altLang="fr-FR" dirty="0">
                <a:solidFill>
                  <a:srgbClr val="000048"/>
                </a:solidFill>
              </a:rPr>
              <a:t>Hypothèses d’évolution réalistes </a:t>
            </a:r>
            <a:br>
              <a:rPr lang="fr-FR" altLang="fr-FR" dirty="0">
                <a:solidFill>
                  <a:srgbClr val="000048"/>
                </a:solidFill>
              </a:rPr>
            </a:br>
            <a:r>
              <a:rPr lang="fr-FR" altLang="fr-FR" dirty="0">
                <a:solidFill>
                  <a:srgbClr val="000048"/>
                </a:solidFill>
              </a:rPr>
              <a:t>sur tous les postes</a:t>
            </a:r>
          </a:p>
          <a:p>
            <a:pPr lvl="1" eaLnBrk="1" hangingPunct="1">
              <a:spcBef>
                <a:spcPts val="0"/>
              </a:spcBef>
              <a:tabLst>
                <a:tab pos="9772650" algn="r"/>
              </a:tabLst>
            </a:pPr>
            <a:r>
              <a:rPr lang="fr-FR" altLang="fr-FR" dirty="0">
                <a:solidFill>
                  <a:srgbClr val="000048"/>
                </a:solidFill>
              </a:rPr>
              <a:t>Investissements : </a:t>
            </a:r>
          </a:p>
          <a:p>
            <a:pPr lvl="2" eaLnBrk="1" hangingPunct="1">
              <a:spcBef>
                <a:spcPts val="0"/>
              </a:spcBef>
              <a:tabLst>
                <a:tab pos="9772650" algn="r"/>
              </a:tabLst>
            </a:pPr>
            <a:r>
              <a:rPr lang="fr-FR" altLang="fr-FR" dirty="0">
                <a:solidFill>
                  <a:srgbClr val="000048"/>
                </a:solidFill>
              </a:rPr>
              <a:t>Achat d’un garage 15.000 €</a:t>
            </a:r>
          </a:p>
          <a:p>
            <a:pPr lvl="2" eaLnBrk="1" hangingPunct="1">
              <a:spcBef>
                <a:spcPts val="0"/>
              </a:spcBef>
              <a:tabLst>
                <a:tab pos="9772650" algn="r"/>
              </a:tabLst>
            </a:pPr>
            <a:r>
              <a:rPr lang="fr-FR" altLang="fr-FR" dirty="0">
                <a:solidFill>
                  <a:srgbClr val="000048"/>
                </a:solidFill>
              </a:rPr>
              <a:t>Remplacement projecteur et écran 500€</a:t>
            </a:r>
          </a:p>
          <a:p>
            <a:pPr lvl="2" eaLnBrk="1" hangingPunct="1">
              <a:spcBef>
                <a:spcPts val="0"/>
              </a:spcBef>
              <a:tabLst>
                <a:tab pos="9772650" algn="r"/>
              </a:tabLst>
            </a:pPr>
            <a:r>
              <a:rPr lang="fr-FR" altLang="fr-FR" dirty="0">
                <a:solidFill>
                  <a:srgbClr val="000048"/>
                </a:solidFill>
              </a:rPr>
              <a:t>Nouveau site Internet 10.000€</a:t>
            </a:r>
          </a:p>
          <a:p>
            <a:pPr lvl="1" eaLnBrk="1" hangingPunct="1">
              <a:spcBef>
                <a:spcPts val="0"/>
              </a:spcBef>
              <a:tabLst>
                <a:tab pos="9772650" algn="r"/>
              </a:tabLst>
            </a:pPr>
            <a:r>
              <a:rPr lang="fr-FR" altLang="fr-FR" dirty="0">
                <a:solidFill>
                  <a:srgbClr val="000048"/>
                </a:solidFill>
              </a:rPr>
              <a:t>Pas d’événement extraordinaire</a:t>
            </a:r>
          </a:p>
          <a:p>
            <a:pPr eaLnBrk="1" hangingPunct="1">
              <a:spcBef>
                <a:spcPts val="0"/>
              </a:spcBef>
              <a:tabLst>
                <a:tab pos="9772650" algn="r"/>
              </a:tabLst>
            </a:pPr>
            <a:r>
              <a:rPr lang="fr-FR" altLang="fr-FR" dirty="0">
                <a:solidFill>
                  <a:srgbClr val="000048"/>
                </a:solidFill>
              </a:rPr>
              <a:t>Les stages</a:t>
            </a:r>
          </a:p>
          <a:p>
            <a:pPr lvl="1" eaLnBrk="1" hangingPunct="1">
              <a:spcBef>
                <a:spcPts val="0"/>
              </a:spcBef>
              <a:tabLst>
                <a:tab pos="9772650" algn="r"/>
              </a:tabLst>
            </a:pPr>
            <a:r>
              <a:rPr lang="fr-FR" altLang="fr-FR" dirty="0">
                <a:solidFill>
                  <a:srgbClr val="000048"/>
                </a:solidFill>
              </a:rPr>
              <a:t>Les tarifs ont augmenté en 2019 :</a:t>
            </a:r>
          </a:p>
          <a:p>
            <a:pPr lvl="2" eaLnBrk="1" hangingPunct="1">
              <a:spcBef>
                <a:spcPts val="0"/>
              </a:spcBef>
              <a:tabLst>
                <a:tab pos="9772650" algn="r"/>
              </a:tabLst>
            </a:pPr>
            <a:r>
              <a:rPr lang="fr-FR" altLang="fr-FR" dirty="0">
                <a:solidFill>
                  <a:srgbClr val="000048"/>
                </a:solidFill>
              </a:rPr>
              <a:t>ils resteront stables en 2020</a:t>
            </a:r>
          </a:p>
          <a:p>
            <a:pPr lvl="1" eaLnBrk="1" hangingPunct="1">
              <a:spcBef>
                <a:spcPts val="0"/>
              </a:spcBef>
              <a:tabLst>
                <a:tab pos="9772650" algn="r"/>
              </a:tabLst>
            </a:pPr>
            <a:r>
              <a:rPr lang="fr-FR" altLang="fr-FR" dirty="0">
                <a:solidFill>
                  <a:srgbClr val="000048"/>
                </a:solidFill>
              </a:rPr>
              <a:t>Incertitude sur le nombre de stages</a:t>
            </a:r>
          </a:p>
          <a:p>
            <a:pPr lvl="1" eaLnBrk="1" hangingPunct="1">
              <a:spcBef>
                <a:spcPts val="0"/>
              </a:spcBef>
              <a:tabLst>
                <a:tab pos="9772650" algn="r"/>
              </a:tabLst>
            </a:pPr>
            <a:endParaRPr lang="fr-FR" altLang="fr-FR" dirty="0">
              <a:solidFill>
                <a:srgbClr val="FF0000"/>
              </a:solidFill>
            </a:endParaRPr>
          </a:p>
        </p:txBody>
      </p:sp>
      <p:graphicFrame>
        <p:nvGraphicFramePr>
          <p:cNvPr id="5" name="Graphique 4"/>
          <p:cNvGraphicFramePr/>
          <p:nvPr>
            <p:extLst>
              <p:ext uri="{D42A27DB-BD31-4B8C-83A1-F6EECF244321}">
                <p14:modId xmlns:p14="http://schemas.microsoft.com/office/powerpoint/2010/main" val="1822077487"/>
              </p:ext>
            </p:extLst>
          </p:nvPr>
        </p:nvGraphicFramePr>
        <p:xfrm>
          <a:off x="7158562" y="1761619"/>
          <a:ext cx="4092900" cy="16673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8489151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47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4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4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4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4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4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4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500"/>
                            </p:stCondLst>
                            <p:childTnLst>
                              <p:par>
                                <p:cTn id="2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4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4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47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47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500"/>
                            </p:stCondLst>
                            <p:childTnLst>
                              <p:par>
                                <p:cTn id="3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47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47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000"/>
                            </p:stCondLst>
                            <p:childTnLst>
                              <p:par>
                                <p:cTn id="3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47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47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500"/>
                            </p:stCondLst>
                            <p:childTnLst>
                              <p:par>
                                <p:cTn id="4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747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747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0"/>
                            </p:stCondLst>
                            <p:childTnLst>
                              <p:par>
                                <p:cTn id="4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747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747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500"/>
                            </p:stCondLst>
                            <p:childTnLst>
                              <p:par>
                                <p:cTn id="5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47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747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6000"/>
                            </p:stCondLst>
                            <p:childTnLst>
                              <p:par>
                                <p:cTn id="5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7475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7475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6500"/>
                            </p:stCondLst>
                            <p:childTnLst>
                              <p:par>
                                <p:cTn id="6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7475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7475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7000"/>
                            </p:stCondLst>
                            <p:childTnLst>
                              <p:par>
                                <p:cTn id="6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4" grpId="0" autoUpdateAnimBg="0"/>
      <p:bldP spid="74755" grpId="0" build="p" bldLvl="3" autoUpdateAnimBg="0" advAuto="0"/>
      <p:bldGraphic spid="5" grpId="0">
        <p:bldAsOne/>
      </p:bldGraphic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SzPct val="80000"/>
              <a:buBlip>
                <a:blip r:embed="rId4"/>
              </a:buBlip>
              <a:defRPr sz="3200">
                <a:solidFill>
                  <a:srgbClr val="000068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rgbClr val="000068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rgbClr val="000068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fld id="{91F7B9F9-20BE-4712-84AC-7A009F733292}" type="slidenum">
              <a:rPr lang="fr-FR" altLang="fr-FR" sz="1400">
                <a:solidFill>
                  <a:srgbClr val="404176"/>
                </a:solidFill>
                <a:latin typeface="Arial Narrow" panose="020B0506020202030204" pitchFamily="34" charset="0"/>
              </a:rPr>
              <a:pPr>
                <a:spcBef>
                  <a:spcPct val="0"/>
                </a:spcBef>
                <a:buSzTx/>
                <a:buFontTx/>
                <a:buNone/>
              </a:pPr>
              <a:t>39</a:t>
            </a:fld>
            <a:endParaRPr lang="fr-FR" altLang="fr-FR" sz="1400">
              <a:solidFill>
                <a:srgbClr val="404176"/>
              </a:solidFill>
              <a:latin typeface="Arial Narrow" panose="020B0506020202030204" pitchFamily="34" charset="0"/>
            </a:endParaRPr>
          </a:p>
        </p:txBody>
      </p:sp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>
          <a:xfrm>
            <a:off x="1933893" y="536575"/>
            <a:ext cx="7772400" cy="587375"/>
          </a:xfrm>
        </p:spPr>
        <p:txBody>
          <a:bodyPr/>
          <a:lstStyle/>
          <a:p>
            <a:pPr eaLnBrk="1" hangingPunct="1"/>
            <a:r>
              <a:rPr lang="fr-FR" altLang="fr-FR" sz="4000" dirty="0"/>
              <a:t>… Le prévisionnel 2020  </a:t>
            </a:r>
          </a:p>
        </p:txBody>
      </p:sp>
      <p:graphicFrame>
        <p:nvGraphicFramePr>
          <p:cNvPr id="6" name="Obje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26836366"/>
              </p:ext>
            </p:extLst>
          </p:nvPr>
        </p:nvGraphicFramePr>
        <p:xfrm>
          <a:off x="220663" y="1235075"/>
          <a:ext cx="10801350" cy="5086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610" name="Worksheet" r:id="rId5" imgW="10801235" imgH="5086248" progId="Excel.Sheet.12">
                  <p:link updateAutomatic="1"/>
                </p:oleObj>
              </mc:Choice>
              <mc:Fallback>
                <p:oleObj name="Worksheet" r:id="rId5" imgW="10801235" imgH="5086248" progId="Excel.Sheet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20663" y="1235075"/>
                        <a:ext cx="10801350" cy="50863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784280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47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4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SzPct val="80000"/>
              <a:buBlip>
                <a:blip r:embed="rId3"/>
              </a:buBlip>
              <a:defRPr sz="3200">
                <a:solidFill>
                  <a:srgbClr val="000068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rgbClr val="000068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rgbClr val="000068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fld id="{24F452AB-4D72-49D8-8732-EC85A3FB3E83}" type="slidenum">
              <a:rPr lang="fr-FR" altLang="fr-FR" sz="1400">
                <a:solidFill>
                  <a:srgbClr val="404176"/>
                </a:solidFill>
                <a:latin typeface="Arial Narrow" panose="020B0506020202030204" pitchFamily="34" charset="0"/>
              </a:rPr>
              <a:pPr>
                <a:spcBef>
                  <a:spcPct val="0"/>
                </a:spcBef>
                <a:buSzTx/>
                <a:buFontTx/>
                <a:buNone/>
              </a:pPr>
              <a:t>4</a:t>
            </a:fld>
            <a:endParaRPr lang="fr-FR" altLang="fr-FR" sz="1400">
              <a:solidFill>
                <a:srgbClr val="404176"/>
              </a:solidFill>
              <a:latin typeface="Arial Narrow" panose="020B0506020202030204" pitchFamily="34" charset="0"/>
            </a:endParaRPr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609601"/>
            <a:ext cx="7772400" cy="874713"/>
          </a:xfrm>
        </p:spPr>
        <p:txBody>
          <a:bodyPr/>
          <a:lstStyle/>
          <a:p>
            <a:pPr eaLnBrk="1" hangingPunct="1"/>
            <a:r>
              <a:rPr lang="fr-FR" altLang="fr-FR" dirty="0"/>
              <a:t>       Activités de 2019  …</a:t>
            </a:r>
          </a:p>
        </p:txBody>
      </p:sp>
      <p:sp>
        <p:nvSpPr>
          <p:cNvPr id="337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61872" y="1412876"/>
            <a:ext cx="9720071" cy="5445125"/>
          </a:xfrm>
        </p:spPr>
        <p:txBody>
          <a:bodyPr/>
          <a:lstStyle/>
          <a:p>
            <a:pPr eaLnBrk="1" hangingPunct="1">
              <a:tabLst>
                <a:tab pos="3492500" algn="l"/>
              </a:tabLst>
            </a:pPr>
            <a:r>
              <a:rPr lang="fr-FR" altLang="fr-FR" sz="3600" dirty="0">
                <a:solidFill>
                  <a:srgbClr val="000048"/>
                </a:solidFill>
              </a:rPr>
              <a:t>Réunions thématiques</a:t>
            </a:r>
          </a:p>
          <a:p>
            <a:pPr lvl="1" eaLnBrk="1" hangingPunct="1">
              <a:spcBef>
                <a:spcPts val="0"/>
              </a:spcBef>
              <a:tabLst>
                <a:tab pos="3492500" algn="l"/>
              </a:tabLst>
            </a:pPr>
            <a:r>
              <a:rPr lang="fr-FR" altLang="fr-FR" dirty="0">
                <a:solidFill>
                  <a:srgbClr val="000048"/>
                </a:solidFill>
              </a:rPr>
              <a:t>16 Février : 	Les établis</a:t>
            </a:r>
          </a:p>
          <a:p>
            <a:pPr lvl="1" eaLnBrk="1" hangingPunct="1">
              <a:spcBef>
                <a:spcPts val="0"/>
              </a:spcBef>
              <a:tabLst>
                <a:tab pos="3492500" algn="l"/>
              </a:tabLst>
            </a:pPr>
            <a:r>
              <a:rPr lang="fr-FR" altLang="fr-FR" dirty="0">
                <a:solidFill>
                  <a:srgbClr val="000048"/>
                </a:solidFill>
              </a:rPr>
              <a:t>18 Mai : 	Les Instruments de Musique</a:t>
            </a:r>
          </a:p>
          <a:p>
            <a:pPr lvl="1" eaLnBrk="1" hangingPunct="1">
              <a:spcBef>
                <a:spcPts val="0"/>
              </a:spcBef>
              <a:tabLst>
                <a:tab pos="3492500" algn="l"/>
              </a:tabLst>
            </a:pPr>
            <a:r>
              <a:rPr lang="fr-FR" altLang="fr-FR" dirty="0">
                <a:solidFill>
                  <a:srgbClr val="000048"/>
                </a:solidFill>
              </a:rPr>
              <a:t> 7  Décembre : 	Imprimante 3D</a:t>
            </a:r>
          </a:p>
          <a:p>
            <a:pPr eaLnBrk="1" hangingPunct="1">
              <a:tabLst>
                <a:tab pos="3492500" algn="l"/>
              </a:tabLst>
            </a:pPr>
            <a:r>
              <a:rPr lang="fr-FR" altLang="fr-FR" sz="3600" dirty="0">
                <a:solidFill>
                  <a:srgbClr val="000048"/>
                </a:solidFill>
              </a:rPr>
              <a:t>Réunions trimestrielles</a:t>
            </a:r>
          </a:p>
          <a:p>
            <a:pPr lvl="1" eaLnBrk="1" hangingPunct="1">
              <a:spcBef>
                <a:spcPts val="0"/>
              </a:spcBef>
              <a:tabLst>
                <a:tab pos="3492500" algn="l"/>
              </a:tabLst>
            </a:pPr>
            <a:r>
              <a:rPr lang="fr-FR" altLang="fr-FR" dirty="0">
                <a:solidFill>
                  <a:srgbClr val="000048"/>
                </a:solidFill>
              </a:rPr>
              <a:t>Pas assez de réalisations </a:t>
            </a:r>
          </a:p>
          <a:p>
            <a:pPr lvl="1" eaLnBrk="1" hangingPunct="1">
              <a:spcBef>
                <a:spcPts val="0"/>
              </a:spcBef>
              <a:tabLst>
                <a:tab pos="3492500" algn="l"/>
              </a:tabLst>
            </a:pPr>
            <a:r>
              <a:rPr lang="fr-FR" altLang="fr-FR" dirty="0">
                <a:solidFill>
                  <a:srgbClr val="000048"/>
                </a:solidFill>
              </a:rPr>
              <a:t>Très bonne organisation de mise en place </a:t>
            </a:r>
          </a:p>
          <a:p>
            <a:pPr lvl="1" eaLnBrk="1" hangingPunct="1">
              <a:spcBef>
                <a:spcPts val="0"/>
              </a:spcBef>
              <a:tabLst>
                <a:tab pos="3492500" algn="l"/>
              </a:tabLst>
            </a:pPr>
            <a:r>
              <a:rPr lang="fr-FR" altLang="fr-FR" dirty="0">
                <a:solidFill>
                  <a:srgbClr val="000048"/>
                </a:solidFill>
              </a:rPr>
              <a:t>Transfert du rôle de Dominique Michelin</a:t>
            </a:r>
          </a:p>
          <a:p>
            <a:pPr eaLnBrk="1" hangingPunct="1">
              <a:spcBef>
                <a:spcPts val="1200"/>
              </a:spcBef>
              <a:tabLst>
                <a:tab pos="3492500" algn="l"/>
              </a:tabLst>
            </a:pPr>
            <a:r>
              <a:rPr lang="fr-FR" altLang="fr-FR" sz="3600" dirty="0">
                <a:solidFill>
                  <a:srgbClr val="000048"/>
                </a:solidFill>
              </a:rPr>
              <a:t>Difficulté récurrente pour avoir des sujets</a:t>
            </a:r>
          </a:p>
          <a:p>
            <a:pPr eaLnBrk="1" hangingPunct="1">
              <a:spcBef>
                <a:spcPts val="0"/>
              </a:spcBef>
              <a:tabLst>
                <a:tab pos="3492500" algn="l"/>
              </a:tabLst>
            </a:pPr>
            <a:endParaRPr lang="fr-FR" altLang="fr-FR" dirty="0">
              <a:solidFill>
                <a:srgbClr val="00004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9357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37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337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379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379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379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379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3379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3379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3379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23" grpId="0" build="p" bldLvl="2" autoUpdateAnimBg="0" advAuto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SzPct val="80000"/>
              <a:buBlip>
                <a:blip r:embed="rId3"/>
              </a:buBlip>
              <a:defRPr sz="3200">
                <a:solidFill>
                  <a:srgbClr val="000068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rgbClr val="000068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rgbClr val="000068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fld id="{36113EAF-EC23-4319-BCE3-ACA7140DF77D}" type="slidenum">
              <a:rPr lang="fr-FR" altLang="fr-FR" sz="1400">
                <a:solidFill>
                  <a:srgbClr val="404176"/>
                </a:solidFill>
                <a:latin typeface="Arial Narrow" panose="020B0506020202030204" pitchFamily="34" charset="0"/>
              </a:rPr>
              <a:pPr>
                <a:spcBef>
                  <a:spcPct val="0"/>
                </a:spcBef>
                <a:buSzTx/>
                <a:buFontTx/>
                <a:buNone/>
              </a:pPr>
              <a:t>40</a:t>
            </a:fld>
            <a:endParaRPr lang="fr-FR" altLang="fr-FR" sz="1400">
              <a:solidFill>
                <a:srgbClr val="404176"/>
              </a:solidFill>
              <a:latin typeface="Arial Narrow" panose="020B0506020202030204" pitchFamily="34" charset="0"/>
            </a:endParaRPr>
          </a:p>
        </p:txBody>
      </p:sp>
      <p:sp>
        <p:nvSpPr>
          <p:cNvPr id="983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altLang="fr-FR" dirty="0"/>
              <a:t>Le Conseil et les Animateurs…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34430" y="1454150"/>
            <a:ext cx="10363201" cy="511175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fr-FR" sz="3600" dirty="0">
                <a:solidFill>
                  <a:srgbClr val="000048"/>
                </a:solidFill>
              </a:rPr>
              <a:t>Ils font fonctionner l’Association …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fr-FR" sz="3600" dirty="0">
                <a:solidFill>
                  <a:srgbClr val="000048"/>
                </a:solidFill>
              </a:rPr>
              <a:t>Ce n’est pas simple car 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fr-FR" sz="3600" b="1" dirty="0">
                <a:solidFill>
                  <a:srgbClr val="000048"/>
                </a:solidFill>
              </a:rPr>
              <a:t>Il faut la rigueur d’une société avec une équipe de bénévoles …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fr-FR" sz="3200" dirty="0">
                <a:solidFill>
                  <a:srgbClr val="000048"/>
                </a:solidFill>
              </a:rPr>
              <a:t>L’exigence est de plus en plus importante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fr-FR" sz="2800" dirty="0">
                <a:solidFill>
                  <a:srgbClr val="000048"/>
                </a:solidFill>
              </a:rPr>
              <a:t>Nombre d’adhérents, RGPD, site Internet …</a:t>
            </a:r>
          </a:p>
          <a:p>
            <a:pPr lvl="1" eaLnBrk="1" hangingPunct="1">
              <a:lnSpc>
                <a:spcPct val="90000"/>
              </a:lnSpc>
              <a:spcBef>
                <a:spcPts val="0"/>
              </a:spcBef>
              <a:defRPr/>
            </a:pPr>
            <a:r>
              <a:rPr lang="fr-FR" sz="3200" dirty="0">
                <a:solidFill>
                  <a:srgbClr val="000048"/>
                </a:solidFill>
              </a:rPr>
              <a:t>Il faut de nouvelles têtes …</a:t>
            </a:r>
          </a:p>
          <a:p>
            <a:pPr lvl="1" eaLnBrk="1" hangingPunct="1">
              <a:lnSpc>
                <a:spcPct val="90000"/>
              </a:lnSpc>
              <a:spcBef>
                <a:spcPts val="0"/>
              </a:spcBef>
              <a:defRPr/>
            </a:pPr>
            <a:r>
              <a:rPr lang="fr-FR" sz="3200" dirty="0">
                <a:solidFill>
                  <a:srgbClr val="000048"/>
                </a:solidFill>
              </a:rPr>
              <a:t>Le Président voudrait passer la main …</a:t>
            </a:r>
          </a:p>
          <a:p>
            <a:pPr eaLnBrk="1" hangingPunct="1">
              <a:lnSpc>
                <a:spcPct val="90000"/>
              </a:lnSpc>
              <a:spcBef>
                <a:spcPts val="0"/>
              </a:spcBef>
              <a:defRPr/>
            </a:pPr>
            <a:r>
              <a:rPr lang="fr-FR" sz="4400" b="1" dirty="0">
                <a:solidFill>
                  <a:srgbClr val="000048"/>
                </a:solidFill>
              </a:rPr>
              <a:t>Il y a un vrai risque de disjoncter !</a:t>
            </a:r>
          </a:p>
        </p:txBody>
      </p:sp>
    </p:spTree>
    <p:extLst>
      <p:ext uri="{BB962C8B-B14F-4D97-AF65-F5344CB8AC3E}">
        <p14:creationId xmlns:p14="http://schemas.microsoft.com/office/powerpoint/2010/main" val="30227802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56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56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563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563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563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3" grpId="0" uiExpand="1" build="p" bldLvl="3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SzPct val="80000"/>
              <a:buBlip>
                <a:blip r:embed="rId3"/>
              </a:buBlip>
              <a:defRPr sz="3200">
                <a:solidFill>
                  <a:srgbClr val="000068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rgbClr val="000068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rgbClr val="000068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fld id="{36113EAF-EC23-4319-BCE3-ACA7140DF77D}" type="slidenum">
              <a:rPr lang="fr-FR" altLang="fr-FR" sz="1400">
                <a:solidFill>
                  <a:srgbClr val="404176"/>
                </a:solidFill>
                <a:latin typeface="Arial Narrow" panose="020B0506020202030204" pitchFamily="34" charset="0"/>
              </a:rPr>
              <a:pPr>
                <a:spcBef>
                  <a:spcPct val="0"/>
                </a:spcBef>
                <a:buSzTx/>
                <a:buFontTx/>
                <a:buNone/>
              </a:pPr>
              <a:t>41</a:t>
            </a:fld>
            <a:endParaRPr lang="fr-FR" altLang="fr-FR" sz="1400">
              <a:solidFill>
                <a:srgbClr val="404176"/>
              </a:solidFill>
              <a:latin typeface="Arial Narrow" panose="020B0506020202030204" pitchFamily="34" charset="0"/>
            </a:endParaRPr>
          </a:p>
        </p:txBody>
      </p:sp>
      <p:sp>
        <p:nvSpPr>
          <p:cNvPr id="983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altLang="fr-FR" dirty="0"/>
              <a:t>Le Conseil …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34430" y="1454150"/>
            <a:ext cx="11357569" cy="511175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fr-FR" sz="3600" dirty="0">
                <a:solidFill>
                  <a:srgbClr val="000048"/>
                </a:solidFill>
              </a:rPr>
              <a:t>L’Association ne fonctionne pas toute seule …</a:t>
            </a:r>
          </a:p>
          <a:p>
            <a:pPr lvl="1" eaLnBrk="1" hangingPunct="1">
              <a:lnSpc>
                <a:spcPct val="90000"/>
              </a:lnSpc>
              <a:spcBef>
                <a:spcPts val="0"/>
              </a:spcBef>
              <a:defRPr/>
            </a:pPr>
            <a:r>
              <a:rPr lang="fr-FR" sz="2400" dirty="0">
                <a:solidFill>
                  <a:srgbClr val="000048"/>
                </a:solidFill>
              </a:rPr>
              <a:t>C’est toujours lourd malgré la quasi-stabilisation du nombre d’adhérents</a:t>
            </a:r>
          </a:p>
          <a:p>
            <a:pPr lvl="1" eaLnBrk="1" hangingPunct="1">
              <a:lnSpc>
                <a:spcPct val="90000"/>
              </a:lnSpc>
              <a:spcBef>
                <a:spcPts val="0"/>
              </a:spcBef>
              <a:defRPr/>
            </a:pPr>
            <a:r>
              <a:rPr lang="fr-FR" sz="2400" dirty="0">
                <a:solidFill>
                  <a:srgbClr val="000048"/>
                </a:solidFill>
              </a:rPr>
              <a:t>Une mission peut être confiée à un membre qui ne fait pas partie du Conseil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fr-FR" sz="3600" dirty="0">
                <a:solidFill>
                  <a:srgbClr val="000048"/>
                </a:solidFill>
              </a:rPr>
              <a:t>Chaque élu </a:t>
            </a:r>
          </a:p>
          <a:p>
            <a:pPr lvl="1" eaLnBrk="1" hangingPunct="1">
              <a:lnSpc>
                <a:spcPct val="90000"/>
              </a:lnSpc>
              <a:spcBef>
                <a:spcPts val="0"/>
              </a:spcBef>
              <a:defRPr/>
            </a:pPr>
            <a:r>
              <a:rPr lang="fr-FR" sz="2400" dirty="0">
                <a:solidFill>
                  <a:srgbClr val="000048"/>
                </a:solidFill>
              </a:rPr>
              <a:t>Reçoit un mandat de trois ans</a:t>
            </a:r>
          </a:p>
          <a:p>
            <a:pPr lvl="1" eaLnBrk="1" hangingPunct="1">
              <a:lnSpc>
                <a:spcPct val="90000"/>
              </a:lnSpc>
              <a:spcBef>
                <a:spcPts val="0"/>
              </a:spcBef>
              <a:defRPr/>
            </a:pPr>
            <a:r>
              <a:rPr lang="fr-FR" sz="2400" dirty="0">
                <a:solidFill>
                  <a:srgbClr val="000048"/>
                </a:solidFill>
              </a:rPr>
              <a:t>Participe aux décisions</a:t>
            </a:r>
          </a:p>
          <a:p>
            <a:pPr lvl="1" eaLnBrk="1" hangingPunct="1">
              <a:lnSpc>
                <a:spcPct val="90000"/>
              </a:lnSpc>
              <a:spcBef>
                <a:spcPts val="0"/>
              </a:spcBef>
              <a:defRPr/>
            </a:pPr>
            <a:r>
              <a:rPr lang="fr-FR" sz="2400" spc="-100" dirty="0">
                <a:solidFill>
                  <a:srgbClr val="000048"/>
                </a:solidFill>
              </a:rPr>
              <a:t>Prend des actions en charge, ponctuellement ou en jouant un rôle permanent</a:t>
            </a:r>
          </a:p>
          <a:p>
            <a:pPr lvl="1" eaLnBrk="1" hangingPunct="1">
              <a:lnSpc>
                <a:spcPct val="90000"/>
              </a:lnSpc>
              <a:spcBef>
                <a:spcPts val="0"/>
              </a:spcBef>
              <a:defRPr/>
            </a:pPr>
            <a:r>
              <a:rPr lang="fr-FR" sz="2400" dirty="0">
                <a:solidFill>
                  <a:srgbClr val="000048"/>
                </a:solidFill>
              </a:rPr>
              <a:t>N’est pas nécessairement expert dans le travail du bois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fr-FR" sz="3600" dirty="0">
                <a:solidFill>
                  <a:srgbClr val="000048"/>
                </a:solidFill>
              </a:rPr>
              <a:t>Réunions</a:t>
            </a:r>
          </a:p>
          <a:p>
            <a:pPr lvl="1" eaLnBrk="1" hangingPunct="1">
              <a:lnSpc>
                <a:spcPct val="90000"/>
              </a:lnSpc>
              <a:spcBef>
                <a:spcPts val="0"/>
              </a:spcBef>
              <a:defRPr/>
            </a:pPr>
            <a:r>
              <a:rPr lang="fr-FR" sz="2400" dirty="0">
                <a:solidFill>
                  <a:srgbClr val="000048"/>
                </a:solidFill>
              </a:rPr>
              <a:t>Tout membre peut assister aux réunions du Conseil …</a:t>
            </a:r>
          </a:p>
          <a:p>
            <a:pPr lvl="1" eaLnBrk="1" hangingPunct="1">
              <a:lnSpc>
                <a:spcPct val="90000"/>
              </a:lnSpc>
              <a:spcBef>
                <a:spcPts val="0"/>
              </a:spcBef>
              <a:defRPr/>
            </a:pPr>
            <a:r>
              <a:rPr lang="fr-FR" sz="2400" dirty="0">
                <a:solidFill>
                  <a:srgbClr val="000048"/>
                </a:solidFill>
              </a:rPr>
              <a:t>Depuis 2008, ce sont 8 réunions par an, le lundi soir à EVRY (20 heures)</a:t>
            </a:r>
          </a:p>
        </p:txBody>
      </p:sp>
    </p:spTree>
    <p:extLst>
      <p:ext uri="{BB962C8B-B14F-4D97-AF65-F5344CB8AC3E}">
        <p14:creationId xmlns:p14="http://schemas.microsoft.com/office/powerpoint/2010/main" val="948298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56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56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563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563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563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563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4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563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4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563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3" grpId="0" uiExpand="1" build="p" bldLvl="3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SzPct val="80000"/>
              <a:buBlip>
                <a:blip r:embed="rId3"/>
              </a:buBlip>
              <a:defRPr sz="3200">
                <a:solidFill>
                  <a:srgbClr val="000068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rgbClr val="000068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rgbClr val="000068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fld id="{BCC598AD-ADA0-475C-A9AE-A54602BAFF0C}" type="slidenum">
              <a:rPr lang="fr-FR" altLang="fr-FR" sz="1400">
                <a:solidFill>
                  <a:srgbClr val="404176"/>
                </a:solidFill>
                <a:latin typeface="Arial Narrow" panose="020B0506020202030204" pitchFamily="34" charset="0"/>
              </a:rPr>
              <a:pPr>
                <a:spcBef>
                  <a:spcPct val="0"/>
                </a:spcBef>
                <a:buSzTx/>
                <a:buFontTx/>
                <a:buNone/>
              </a:pPr>
              <a:t>42</a:t>
            </a:fld>
            <a:endParaRPr lang="fr-FR" altLang="fr-FR" sz="1400">
              <a:solidFill>
                <a:srgbClr val="404176"/>
              </a:solidFill>
              <a:latin typeface="Arial Narrow" panose="020B0506020202030204" pitchFamily="34" charset="0"/>
            </a:endParaRPr>
          </a:p>
        </p:txBody>
      </p:sp>
      <p:sp>
        <p:nvSpPr>
          <p:cNvPr id="1085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altLang="fr-FR" dirty="0"/>
              <a:t>… Le Conseil …</a:t>
            </a:r>
          </a:p>
        </p:txBody>
      </p:sp>
      <p:graphicFrame>
        <p:nvGraphicFramePr>
          <p:cNvPr id="502787" name="Group 3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1619084517"/>
              </p:ext>
            </p:extLst>
          </p:nvPr>
        </p:nvGraphicFramePr>
        <p:xfrm>
          <a:off x="1828800" y="1828801"/>
          <a:ext cx="8534400" cy="4035120"/>
        </p:xfrm>
        <a:graphic>
          <a:graphicData uri="http://schemas.openxmlformats.org/drawingml/2006/table">
            <a:tbl>
              <a:tblPr/>
              <a:tblGrid>
                <a:gridCol w="284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4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44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760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80000"/>
                        <a:defRPr sz="2800"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76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  <a:defRPr/>
                      </a:pPr>
                      <a:r>
                        <a:rPr kumimoji="0" lang="fr-F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48"/>
                          </a:solidFill>
                          <a:effectLst/>
                          <a:latin typeface="Arial" panose="020B0604020202020204" pitchFamily="34" charset="0"/>
                        </a:rPr>
                        <a:t>Jean</a:t>
                      </a:r>
                      <a:r>
                        <a:rPr kumimoji="0" lang="fr-FR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48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kumimoji="0" lang="fr-FR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48"/>
                          </a:solidFill>
                          <a:effectLst/>
                          <a:latin typeface="Arial" panose="020B0604020202020204" pitchFamily="34" charset="0"/>
                        </a:rPr>
                        <a:t>Brémond</a:t>
                      </a:r>
                      <a:endParaRPr kumimoji="0" lang="fr-FR" sz="3200" b="0" i="0" u="none" strike="noStrike" cap="none" normalizeH="0" baseline="0" dirty="0">
                        <a:ln>
                          <a:noFill/>
                        </a:ln>
                        <a:solidFill>
                          <a:srgbClr val="000048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80000"/>
                        <a:defRPr sz="2800"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  <a:defRPr/>
                      </a:pPr>
                      <a:r>
                        <a:rPr kumimoji="0" lang="fr-FR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48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Jean-Pierre</a:t>
                      </a:r>
                      <a:r>
                        <a:rPr kumimoji="0" lang="fr-FR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48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Hippert</a:t>
                      </a:r>
                      <a:endParaRPr kumimoji="0" lang="fr-FR" sz="3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48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80000"/>
                        <a:defRPr sz="2800"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  <a:defRPr/>
                      </a:pPr>
                      <a:r>
                        <a:rPr kumimoji="0" lang="fr-FR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48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Gérard </a:t>
                      </a:r>
                      <a:r>
                        <a:rPr kumimoji="0" lang="fr-FR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48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Nourigat </a:t>
                      </a:r>
                      <a:endParaRPr kumimoji="0" lang="fr-FR" sz="4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48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60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80000"/>
                        <a:defRPr sz="2800"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  <a:defRPr/>
                      </a:pPr>
                      <a:r>
                        <a:rPr kumimoji="0" lang="fr-F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48"/>
                          </a:solidFill>
                          <a:effectLst/>
                          <a:latin typeface="Arial" panose="020B0604020202020204" pitchFamily="34" charset="0"/>
                        </a:rPr>
                        <a:t>Lucie</a:t>
                      </a:r>
                      <a:r>
                        <a:rPr kumimoji="0" lang="fr-FR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48"/>
                          </a:solidFill>
                          <a:effectLst/>
                          <a:latin typeface="Arial" panose="020B0604020202020204" pitchFamily="34" charset="0"/>
                        </a:rPr>
                        <a:t> Chafiol</a:t>
                      </a:r>
                      <a:endParaRPr kumimoji="0" lang="fr-FR" sz="3200" b="0" i="0" u="none" strike="noStrike" cap="none" normalizeH="0" baseline="0" dirty="0">
                        <a:ln>
                          <a:noFill/>
                        </a:ln>
                        <a:solidFill>
                          <a:srgbClr val="000048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80000"/>
                        <a:defRPr sz="2800"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  <a:defRPr/>
                      </a:pPr>
                      <a:r>
                        <a:rPr kumimoji="0" lang="fr-F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48"/>
                          </a:solidFill>
                          <a:effectLst/>
                          <a:latin typeface="Arial" panose="020B0604020202020204" pitchFamily="34" charset="0"/>
                        </a:rPr>
                        <a:t>Jacques</a:t>
                      </a:r>
                      <a:r>
                        <a:rPr kumimoji="0" lang="fr-FR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48"/>
                          </a:solidFill>
                          <a:effectLst/>
                          <a:latin typeface="Arial" panose="020B0604020202020204" pitchFamily="34" charset="0"/>
                        </a:rPr>
                        <a:t> Hurtrez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  <a:defRPr/>
                      </a:pPr>
                      <a:r>
                        <a:rPr kumimoji="0" lang="fr-FR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48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François</a:t>
                      </a:r>
                      <a:r>
                        <a:rPr kumimoji="0" lang="fr-FR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48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fr-FR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48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Peterlongo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60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80000"/>
                        <a:defRPr sz="2800"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  <a:defRPr/>
                      </a:pPr>
                      <a:r>
                        <a:rPr kumimoji="0" lang="fr-F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48"/>
                          </a:solidFill>
                          <a:effectLst/>
                          <a:latin typeface="Arial" panose="020B0604020202020204" pitchFamily="34" charset="0"/>
                        </a:rPr>
                        <a:t>Carole</a:t>
                      </a:r>
                      <a:r>
                        <a:rPr kumimoji="0" lang="fr-FR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48"/>
                          </a:solidFill>
                          <a:effectLst/>
                          <a:latin typeface="Arial" panose="020B0604020202020204" pitchFamily="34" charset="0"/>
                        </a:rPr>
                        <a:t> Chaumet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80000"/>
                        <a:defRPr sz="2800"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48"/>
                          </a:solidFill>
                          <a:effectLst/>
                          <a:latin typeface="Arial" panose="020B0604020202020204" pitchFamily="34" charset="0"/>
                        </a:rPr>
                        <a:t>Laurent</a:t>
                      </a:r>
                      <a:r>
                        <a:rPr kumimoji="0" lang="fr-FR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48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kumimoji="0" lang="fr-FR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48"/>
                          </a:solidFill>
                          <a:effectLst/>
                          <a:latin typeface="Arial" panose="020B0604020202020204" pitchFamily="34" charset="0"/>
                        </a:rPr>
                        <a:t>Journo</a:t>
                      </a:r>
                      <a:endParaRPr kumimoji="0" lang="fr-FR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0048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48"/>
                          </a:solidFill>
                          <a:effectLst/>
                          <a:latin typeface="Arial" panose="020B0604020202020204" pitchFamily="34" charset="0"/>
                        </a:rPr>
                        <a:t>Christine</a:t>
                      </a:r>
                      <a:r>
                        <a:rPr kumimoji="0" lang="fr-FR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48"/>
                          </a:solidFill>
                          <a:effectLst/>
                          <a:latin typeface="Arial" panose="020B0604020202020204" pitchFamily="34" charset="0"/>
                        </a:rPr>
                        <a:t> Potier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60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80000"/>
                        <a:defRPr sz="2800"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  <a:defRPr/>
                      </a:pPr>
                      <a:r>
                        <a:rPr kumimoji="0" lang="fr-FR" sz="1800" b="0" i="0" u="none" strike="noStrike" kern="1200" cap="none" spc="-100" normalizeH="0" baseline="0" dirty="0">
                          <a:ln>
                            <a:noFill/>
                          </a:ln>
                          <a:solidFill>
                            <a:srgbClr val="000048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Philippe </a:t>
                      </a:r>
                      <a:r>
                        <a:rPr kumimoji="0" lang="fr-FR" sz="2400" b="0" i="0" u="none" strike="noStrike" kern="1200" cap="none" spc="-100" normalizeH="0" baseline="0" dirty="0">
                          <a:ln>
                            <a:noFill/>
                          </a:ln>
                          <a:solidFill>
                            <a:srgbClr val="000048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Cichon</a:t>
                      </a:r>
                      <a:endParaRPr kumimoji="0" lang="fr-FR" sz="1800" b="0" i="0" u="none" strike="noStrike" kern="1200" cap="none" spc="-100" normalizeH="0" baseline="0" dirty="0">
                        <a:ln>
                          <a:noFill/>
                        </a:ln>
                        <a:solidFill>
                          <a:srgbClr val="000048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  <a:defRPr/>
                      </a:pPr>
                      <a:r>
                        <a:rPr kumimoji="0" lang="fr-FR" sz="1800" b="0" i="0" u="none" strike="noStrike" cap="none" spc="-100" normalizeH="0" baseline="0" dirty="0">
                          <a:ln>
                            <a:noFill/>
                          </a:ln>
                          <a:solidFill>
                            <a:srgbClr val="000048"/>
                          </a:solidFill>
                          <a:effectLst/>
                          <a:latin typeface="Arial" panose="020B0604020202020204" pitchFamily="34" charset="0"/>
                        </a:rPr>
                        <a:t>Jean-Yves</a:t>
                      </a:r>
                      <a:r>
                        <a:rPr kumimoji="0" lang="fr-FR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48"/>
                          </a:solidFill>
                          <a:effectLst/>
                          <a:latin typeface="Arial" panose="020B0604020202020204" pitchFamily="34" charset="0"/>
                        </a:rPr>
                        <a:t> Le Chartier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48"/>
                          </a:solidFill>
                          <a:effectLst/>
                          <a:latin typeface="Arial" panose="020B0604020202020204" pitchFamily="34" charset="0"/>
                        </a:rPr>
                        <a:t>Rémy</a:t>
                      </a:r>
                      <a:r>
                        <a:rPr kumimoji="0" lang="fr-FR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48"/>
                          </a:solidFill>
                          <a:effectLst/>
                          <a:latin typeface="Arial" panose="020B0604020202020204" pitchFamily="34" charset="0"/>
                        </a:rPr>
                        <a:t> Provost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760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80000"/>
                        <a:defRPr sz="2800"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  <a:defRPr/>
                      </a:pPr>
                      <a:r>
                        <a:rPr kumimoji="0" lang="fr-FR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48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Gérard</a:t>
                      </a:r>
                      <a:r>
                        <a:rPr kumimoji="0" lang="fr-FR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48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Dalle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80000"/>
                        <a:defRPr sz="2800"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  <a:defRPr/>
                      </a:pPr>
                      <a:r>
                        <a:rPr kumimoji="0" lang="fr-FR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48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Henry</a:t>
                      </a:r>
                      <a:r>
                        <a:rPr kumimoji="0" lang="fr-FR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48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Lemarchal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80000"/>
                        <a:defRPr sz="2800"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spc="-100" normalizeH="0" baseline="0" dirty="0">
                          <a:ln>
                            <a:noFill/>
                          </a:ln>
                          <a:solidFill>
                            <a:srgbClr val="000048"/>
                          </a:solidFill>
                          <a:effectLst/>
                          <a:latin typeface="Arial" panose="020B0604020202020204" pitchFamily="34" charset="0"/>
                        </a:rPr>
                        <a:t>Michel</a:t>
                      </a:r>
                      <a:r>
                        <a:rPr kumimoji="0" lang="fr-FR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48"/>
                          </a:solidFill>
                          <a:effectLst/>
                          <a:latin typeface="Arial" panose="020B0604020202020204" pitchFamily="34" charset="0"/>
                        </a:rPr>
                        <a:t> Sauvé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  <a:defRPr/>
                      </a:pPr>
                      <a:r>
                        <a:rPr kumimoji="0" lang="fr-FR" sz="18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000048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Jean </a:t>
                      </a:r>
                      <a:r>
                        <a:rPr kumimoji="0" lang="fr-FR" sz="24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000048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Danton</a:t>
                      </a:r>
                      <a:endParaRPr kumimoji="0" lang="fr-FR" sz="18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000048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  <a:defRPr/>
                      </a:pPr>
                      <a:r>
                        <a:rPr kumimoji="0" lang="fr-FR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48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Jean</a:t>
                      </a:r>
                      <a:r>
                        <a:rPr kumimoji="0" lang="fr-FR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48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Lombard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80000"/>
                        <a:defRPr sz="2800"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spc="-200" normalizeH="0" baseline="0" dirty="0">
                          <a:ln>
                            <a:noFill/>
                          </a:ln>
                          <a:solidFill>
                            <a:srgbClr val="000048"/>
                          </a:solidFill>
                          <a:effectLst/>
                          <a:latin typeface="Arial" panose="020B0604020202020204" pitchFamily="34" charset="0"/>
                        </a:rPr>
                        <a:t>François</a:t>
                      </a:r>
                      <a:r>
                        <a:rPr kumimoji="0" lang="fr-FR" sz="2400" b="0" i="0" u="none" strike="noStrike" cap="none" spc="-200" normalizeH="0" baseline="0" dirty="0">
                          <a:ln>
                            <a:noFill/>
                          </a:ln>
                          <a:solidFill>
                            <a:srgbClr val="000048"/>
                          </a:solidFill>
                          <a:effectLst/>
                          <a:latin typeface="Arial" panose="020B0604020202020204" pitchFamily="34" charset="0"/>
                        </a:rPr>
                        <a:t> Van </a:t>
                      </a:r>
                      <a:r>
                        <a:rPr kumimoji="0" lang="fr-FR" sz="2400" b="0" i="0" u="none" strike="noStrike" cap="none" spc="-200" normalizeH="0" baseline="0" dirty="0" err="1">
                          <a:ln>
                            <a:noFill/>
                          </a:ln>
                          <a:solidFill>
                            <a:srgbClr val="000048"/>
                          </a:solidFill>
                          <a:effectLst/>
                          <a:latin typeface="Arial" panose="020B0604020202020204" pitchFamily="34" charset="0"/>
                        </a:rPr>
                        <a:t>Renterghem</a:t>
                      </a:r>
                      <a:endParaRPr kumimoji="0" lang="fr-FR" sz="2400" b="0" i="0" u="none" strike="noStrike" cap="none" spc="-200" normalizeH="0" baseline="0" dirty="0">
                        <a:ln>
                          <a:noFill/>
                        </a:ln>
                        <a:solidFill>
                          <a:srgbClr val="000048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  <a:defRPr/>
                      </a:pPr>
                      <a:r>
                        <a:rPr kumimoji="0" lang="fr-FR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48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Bruno</a:t>
                      </a:r>
                      <a:r>
                        <a:rPr kumimoji="0" lang="fr-FR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48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Demachy</a:t>
                      </a:r>
                      <a:endParaRPr kumimoji="0" lang="fr-FR" sz="3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48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80000"/>
                        <a:defRPr sz="2800"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  <a:defRPr/>
                      </a:pPr>
                      <a:r>
                        <a:rPr kumimoji="0" lang="fr-FR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48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Philippe</a:t>
                      </a: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48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fr-FR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48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Martineau</a:t>
                      </a:r>
                      <a:endParaRPr kumimoji="0" lang="fr-FR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48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80000"/>
                        <a:defRPr sz="2800"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  <a:defRPr/>
                      </a:pPr>
                      <a:r>
                        <a:rPr kumimoji="0" lang="fr-FR" sz="1800" b="0" i="0" u="none" strike="noStrike" kern="1200" cap="none" spc="-100" normalizeH="0" baseline="0" dirty="0">
                          <a:ln>
                            <a:noFill/>
                          </a:ln>
                          <a:solidFill>
                            <a:srgbClr val="000048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Jean-Louis</a:t>
                      </a:r>
                      <a:r>
                        <a:rPr kumimoji="0" lang="fr-FR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48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fr-FR" sz="2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48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Vieillemard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36044464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SzPct val="80000"/>
              <a:buBlip>
                <a:blip r:embed="rId3"/>
              </a:buBlip>
              <a:defRPr sz="3200">
                <a:solidFill>
                  <a:srgbClr val="000068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rgbClr val="000068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rgbClr val="000068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fld id="{BCC598AD-ADA0-475C-A9AE-A54602BAFF0C}" type="slidenum">
              <a:rPr lang="fr-FR" altLang="fr-FR" sz="1400">
                <a:solidFill>
                  <a:srgbClr val="404176"/>
                </a:solidFill>
                <a:latin typeface="Arial Narrow" panose="020B0506020202030204" pitchFamily="34" charset="0"/>
              </a:rPr>
              <a:pPr>
                <a:spcBef>
                  <a:spcPct val="0"/>
                </a:spcBef>
                <a:buSzTx/>
                <a:buFontTx/>
                <a:buNone/>
              </a:pPr>
              <a:t>43</a:t>
            </a:fld>
            <a:endParaRPr lang="fr-FR" altLang="fr-FR" sz="1400">
              <a:solidFill>
                <a:srgbClr val="404176"/>
              </a:solidFill>
              <a:latin typeface="Arial Narrow" panose="020B0506020202030204" pitchFamily="34" charset="0"/>
            </a:endParaRPr>
          </a:p>
        </p:txBody>
      </p:sp>
      <p:sp>
        <p:nvSpPr>
          <p:cNvPr id="1085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altLang="fr-FR" dirty="0"/>
              <a:t>… Le Conseil …</a:t>
            </a:r>
          </a:p>
        </p:txBody>
      </p:sp>
      <p:graphicFrame>
        <p:nvGraphicFramePr>
          <p:cNvPr id="502787" name="Group 3"/>
          <p:cNvGraphicFramePr>
            <a:graphicFrameLocks noGrp="1"/>
          </p:cNvGraphicFramePr>
          <p:nvPr>
            <p:ph type="tbl" idx="1"/>
          </p:nvPr>
        </p:nvGraphicFramePr>
        <p:xfrm>
          <a:off x="1828800" y="1828801"/>
          <a:ext cx="8534400" cy="4035120"/>
        </p:xfrm>
        <a:graphic>
          <a:graphicData uri="http://schemas.openxmlformats.org/drawingml/2006/table">
            <a:tbl>
              <a:tblPr/>
              <a:tblGrid>
                <a:gridCol w="284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4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44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760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80000"/>
                        <a:defRPr sz="2800"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76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  <a:defRPr/>
                      </a:pPr>
                      <a:r>
                        <a:rPr kumimoji="0" lang="fr-F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48"/>
                          </a:solidFill>
                          <a:effectLst/>
                          <a:latin typeface="Arial" panose="020B0604020202020204" pitchFamily="34" charset="0"/>
                        </a:rPr>
                        <a:t>Jean</a:t>
                      </a:r>
                      <a:r>
                        <a:rPr kumimoji="0" lang="fr-FR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48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kumimoji="0" lang="fr-FR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48"/>
                          </a:solidFill>
                          <a:effectLst/>
                          <a:latin typeface="Arial" panose="020B0604020202020204" pitchFamily="34" charset="0"/>
                        </a:rPr>
                        <a:t>Brémond</a:t>
                      </a:r>
                      <a:endParaRPr kumimoji="0" lang="fr-FR" sz="3200" b="0" i="0" u="none" strike="noStrike" cap="none" normalizeH="0" baseline="0" dirty="0">
                        <a:ln>
                          <a:noFill/>
                        </a:ln>
                        <a:solidFill>
                          <a:srgbClr val="000048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80000"/>
                        <a:defRPr sz="2800"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  <a:defRPr/>
                      </a:pPr>
                      <a:r>
                        <a:rPr kumimoji="0" lang="fr-FR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48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Jean-Pierre</a:t>
                      </a:r>
                      <a:r>
                        <a:rPr kumimoji="0" lang="fr-FR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48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Hippert</a:t>
                      </a:r>
                      <a:endParaRPr kumimoji="0" lang="fr-FR" sz="3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48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80000"/>
                        <a:defRPr sz="2800"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  <a:defRPr/>
                      </a:pPr>
                      <a:r>
                        <a:rPr kumimoji="0" lang="fr-FR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48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Gérard </a:t>
                      </a:r>
                      <a:r>
                        <a:rPr kumimoji="0" lang="fr-FR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48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Nourigat </a:t>
                      </a:r>
                      <a:endParaRPr kumimoji="0" lang="fr-FR" sz="4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48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60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80000"/>
                        <a:defRPr sz="2800"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  <a:defRPr/>
                      </a:pPr>
                      <a:r>
                        <a:rPr kumimoji="0" lang="fr-F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48"/>
                          </a:solidFill>
                          <a:effectLst/>
                          <a:latin typeface="Arial" panose="020B0604020202020204" pitchFamily="34" charset="0"/>
                        </a:rPr>
                        <a:t>Lucie</a:t>
                      </a:r>
                      <a:r>
                        <a:rPr kumimoji="0" lang="fr-FR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48"/>
                          </a:solidFill>
                          <a:effectLst/>
                          <a:latin typeface="Arial" panose="020B0604020202020204" pitchFamily="34" charset="0"/>
                        </a:rPr>
                        <a:t> Chafiol</a:t>
                      </a:r>
                      <a:endParaRPr kumimoji="0" lang="fr-FR" sz="3200" b="0" i="0" u="none" strike="noStrike" cap="none" normalizeH="0" baseline="0" dirty="0">
                        <a:ln>
                          <a:noFill/>
                        </a:ln>
                        <a:solidFill>
                          <a:srgbClr val="000048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80000"/>
                        <a:defRPr sz="2800"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  <a:defRPr/>
                      </a:pPr>
                      <a:r>
                        <a:rPr kumimoji="0" lang="fr-F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48"/>
                          </a:solidFill>
                          <a:effectLst/>
                          <a:latin typeface="Arial" panose="020B0604020202020204" pitchFamily="34" charset="0"/>
                        </a:rPr>
                        <a:t>Jacques</a:t>
                      </a:r>
                      <a:r>
                        <a:rPr kumimoji="0" lang="fr-FR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48"/>
                          </a:solidFill>
                          <a:effectLst/>
                          <a:latin typeface="Arial" panose="020B0604020202020204" pitchFamily="34" charset="0"/>
                        </a:rPr>
                        <a:t> Hurtrez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  <a:defRPr/>
                      </a:pPr>
                      <a:r>
                        <a:rPr kumimoji="0" lang="fr-FR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48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François</a:t>
                      </a:r>
                      <a:r>
                        <a:rPr kumimoji="0" lang="fr-FR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48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fr-FR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48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Peterlongo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60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80000"/>
                        <a:defRPr sz="2800"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  <a:defRPr/>
                      </a:pPr>
                      <a:r>
                        <a:rPr kumimoji="0" lang="fr-F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48"/>
                          </a:solidFill>
                          <a:effectLst/>
                          <a:latin typeface="Arial" panose="020B0604020202020204" pitchFamily="34" charset="0"/>
                        </a:rPr>
                        <a:t>Carole</a:t>
                      </a:r>
                      <a:r>
                        <a:rPr kumimoji="0" lang="fr-FR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48"/>
                          </a:solidFill>
                          <a:effectLst/>
                          <a:latin typeface="Arial" panose="020B0604020202020204" pitchFamily="34" charset="0"/>
                        </a:rPr>
                        <a:t> Chaumet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80000"/>
                        <a:defRPr sz="2800"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48"/>
                          </a:solidFill>
                          <a:effectLst/>
                          <a:latin typeface="Arial" panose="020B0604020202020204" pitchFamily="34" charset="0"/>
                        </a:rPr>
                        <a:t>Laurent</a:t>
                      </a:r>
                      <a:r>
                        <a:rPr kumimoji="0" lang="fr-FR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48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kumimoji="0" lang="fr-FR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48"/>
                          </a:solidFill>
                          <a:effectLst/>
                          <a:latin typeface="Arial" panose="020B0604020202020204" pitchFamily="34" charset="0"/>
                        </a:rPr>
                        <a:t>Journo</a:t>
                      </a:r>
                      <a:endParaRPr kumimoji="0" lang="fr-FR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0048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48"/>
                          </a:solidFill>
                          <a:effectLst/>
                          <a:latin typeface="Arial" panose="020B0604020202020204" pitchFamily="34" charset="0"/>
                        </a:rPr>
                        <a:t>Christine</a:t>
                      </a:r>
                      <a:r>
                        <a:rPr kumimoji="0" lang="fr-FR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48"/>
                          </a:solidFill>
                          <a:effectLst/>
                          <a:latin typeface="Arial" panose="020B0604020202020204" pitchFamily="34" charset="0"/>
                        </a:rPr>
                        <a:t> Potier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60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80000"/>
                        <a:defRPr sz="2800"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  <a:defRPr/>
                      </a:pPr>
                      <a:r>
                        <a:rPr kumimoji="0" lang="fr-FR" sz="1800" b="0" i="0" u="none" strike="noStrike" kern="1200" cap="none" spc="-100" normalizeH="0" baseline="0" dirty="0">
                          <a:ln>
                            <a:noFill/>
                          </a:ln>
                          <a:solidFill>
                            <a:srgbClr val="000048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Philippe </a:t>
                      </a:r>
                      <a:r>
                        <a:rPr kumimoji="0" lang="fr-FR" sz="2400" b="0" i="0" u="none" strike="noStrike" kern="1200" cap="none" spc="-100" normalizeH="0" baseline="0" dirty="0">
                          <a:ln>
                            <a:noFill/>
                          </a:ln>
                          <a:solidFill>
                            <a:srgbClr val="000048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Cichon</a:t>
                      </a:r>
                      <a:endParaRPr kumimoji="0" lang="fr-FR" sz="1800" b="0" i="0" u="none" strike="noStrike" kern="1200" cap="none" spc="-100" normalizeH="0" baseline="0" dirty="0">
                        <a:ln>
                          <a:noFill/>
                        </a:ln>
                        <a:solidFill>
                          <a:srgbClr val="000048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  <a:defRPr/>
                      </a:pPr>
                      <a:r>
                        <a:rPr kumimoji="0" lang="fr-FR" sz="1800" b="0" i="0" u="none" strike="noStrike" cap="none" spc="-100" normalizeH="0" baseline="0" dirty="0">
                          <a:ln>
                            <a:noFill/>
                          </a:ln>
                          <a:solidFill>
                            <a:srgbClr val="000048"/>
                          </a:solidFill>
                          <a:effectLst/>
                          <a:latin typeface="Arial" panose="020B0604020202020204" pitchFamily="34" charset="0"/>
                        </a:rPr>
                        <a:t>Jean-Yves</a:t>
                      </a:r>
                      <a:r>
                        <a:rPr kumimoji="0" lang="fr-FR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48"/>
                          </a:solidFill>
                          <a:effectLst/>
                          <a:latin typeface="Arial" panose="020B0604020202020204" pitchFamily="34" charset="0"/>
                        </a:rPr>
                        <a:t> Le Chartier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48"/>
                          </a:solidFill>
                          <a:effectLst/>
                          <a:latin typeface="Arial" panose="020B0604020202020204" pitchFamily="34" charset="0"/>
                        </a:rPr>
                        <a:t>Rémy</a:t>
                      </a:r>
                      <a:r>
                        <a:rPr kumimoji="0" lang="fr-FR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48"/>
                          </a:solidFill>
                          <a:effectLst/>
                          <a:latin typeface="Arial" panose="020B0604020202020204" pitchFamily="34" charset="0"/>
                        </a:rPr>
                        <a:t> Provost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760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80000"/>
                        <a:defRPr sz="2800"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  <a:defRPr/>
                      </a:pPr>
                      <a:r>
                        <a:rPr kumimoji="0" lang="fr-FR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48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Gérard</a:t>
                      </a:r>
                      <a:r>
                        <a:rPr kumimoji="0" lang="fr-FR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48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Dalle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80000"/>
                        <a:defRPr sz="2800"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  <a:defRPr/>
                      </a:pPr>
                      <a:r>
                        <a:rPr kumimoji="0" lang="fr-FR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48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Henry</a:t>
                      </a:r>
                      <a:r>
                        <a:rPr kumimoji="0" lang="fr-FR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48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Lemarchal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80000"/>
                        <a:defRPr sz="2800"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spc="-100" normalizeH="0" baseline="0" dirty="0">
                          <a:ln>
                            <a:noFill/>
                          </a:ln>
                          <a:solidFill>
                            <a:srgbClr val="000048"/>
                          </a:solidFill>
                          <a:effectLst/>
                          <a:latin typeface="Arial" panose="020B0604020202020204" pitchFamily="34" charset="0"/>
                        </a:rPr>
                        <a:t>Michel</a:t>
                      </a:r>
                      <a:r>
                        <a:rPr kumimoji="0" lang="fr-FR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48"/>
                          </a:solidFill>
                          <a:effectLst/>
                          <a:latin typeface="Arial" panose="020B0604020202020204" pitchFamily="34" charset="0"/>
                        </a:rPr>
                        <a:t> Sauvé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  <a:defRPr/>
                      </a:pPr>
                      <a:r>
                        <a:rPr kumimoji="0" lang="fr-FR" sz="18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000048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Jean </a:t>
                      </a:r>
                      <a:r>
                        <a:rPr kumimoji="0" lang="fr-FR" sz="24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000048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Danton</a:t>
                      </a:r>
                      <a:endParaRPr kumimoji="0" lang="fr-FR" sz="18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000048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  <a:defRPr/>
                      </a:pPr>
                      <a:r>
                        <a:rPr kumimoji="0" lang="fr-FR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48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Jean</a:t>
                      </a:r>
                      <a:r>
                        <a:rPr kumimoji="0" lang="fr-FR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48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Lombard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80000"/>
                        <a:defRPr sz="2800"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spc="-200" normalizeH="0" baseline="0" dirty="0">
                          <a:ln>
                            <a:noFill/>
                          </a:ln>
                          <a:solidFill>
                            <a:srgbClr val="000048"/>
                          </a:solidFill>
                          <a:effectLst/>
                          <a:latin typeface="Arial" panose="020B0604020202020204" pitchFamily="34" charset="0"/>
                        </a:rPr>
                        <a:t>François</a:t>
                      </a:r>
                      <a:r>
                        <a:rPr kumimoji="0" lang="fr-FR" sz="2400" b="0" i="0" u="none" strike="noStrike" cap="none" spc="-200" normalizeH="0" baseline="0" dirty="0">
                          <a:ln>
                            <a:noFill/>
                          </a:ln>
                          <a:solidFill>
                            <a:srgbClr val="000048"/>
                          </a:solidFill>
                          <a:effectLst/>
                          <a:latin typeface="Arial" panose="020B0604020202020204" pitchFamily="34" charset="0"/>
                        </a:rPr>
                        <a:t> Van </a:t>
                      </a:r>
                      <a:r>
                        <a:rPr kumimoji="0" lang="fr-FR" sz="2400" b="0" i="0" u="none" strike="noStrike" cap="none" spc="-200" normalizeH="0" baseline="0" dirty="0" err="1">
                          <a:ln>
                            <a:noFill/>
                          </a:ln>
                          <a:solidFill>
                            <a:srgbClr val="000048"/>
                          </a:solidFill>
                          <a:effectLst/>
                          <a:latin typeface="Arial" panose="020B0604020202020204" pitchFamily="34" charset="0"/>
                        </a:rPr>
                        <a:t>Renterghem</a:t>
                      </a:r>
                      <a:endParaRPr kumimoji="0" lang="fr-FR" sz="2400" b="0" i="0" u="none" strike="noStrike" cap="none" spc="-200" normalizeH="0" baseline="0" dirty="0">
                        <a:ln>
                          <a:noFill/>
                        </a:ln>
                        <a:solidFill>
                          <a:srgbClr val="000048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  <a:defRPr/>
                      </a:pPr>
                      <a:r>
                        <a:rPr kumimoji="0" lang="fr-FR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48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Bruno</a:t>
                      </a:r>
                      <a:r>
                        <a:rPr kumimoji="0" lang="fr-FR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48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Demachy</a:t>
                      </a:r>
                      <a:endParaRPr kumimoji="0" lang="fr-FR" sz="3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48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80000"/>
                        <a:defRPr sz="2800"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  <a:defRPr/>
                      </a:pPr>
                      <a:r>
                        <a:rPr kumimoji="0" lang="fr-FR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48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Philippe</a:t>
                      </a: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48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fr-FR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48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Martineau</a:t>
                      </a:r>
                      <a:endParaRPr kumimoji="0" lang="fr-FR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48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80000"/>
                        <a:defRPr sz="2800"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  <a:defRPr/>
                      </a:pPr>
                      <a:r>
                        <a:rPr kumimoji="0" lang="fr-FR" sz="1800" b="0" i="0" u="none" strike="noStrike" kern="1200" cap="none" spc="-100" normalizeH="0" baseline="0" dirty="0">
                          <a:ln>
                            <a:noFill/>
                          </a:ln>
                          <a:solidFill>
                            <a:srgbClr val="000048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Jean-Louis</a:t>
                      </a:r>
                      <a:r>
                        <a:rPr kumimoji="0" lang="fr-FR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48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fr-FR" sz="2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48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Vieillemard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5" name="Group 3">
            <a:extLst>
              <a:ext uri="{FF2B5EF4-FFF2-40B4-BE49-F238E27FC236}">
                <a16:creationId xmlns:a16="http://schemas.microsoft.com/office/drawing/2014/main" id="{B00943E5-3DE4-4D49-BD1E-69CC0C010211}"/>
              </a:ext>
            </a:extLst>
          </p:cNvPr>
          <p:cNvGraphicFramePr>
            <a:graphicFrameLocks/>
          </p:cNvGraphicFramePr>
          <p:nvPr/>
        </p:nvGraphicFramePr>
        <p:xfrm>
          <a:off x="1828800" y="6113725"/>
          <a:ext cx="2844800" cy="576000"/>
        </p:xfrm>
        <a:graphic>
          <a:graphicData uri="http://schemas.openxmlformats.org/drawingml/2006/table">
            <a:tbl>
              <a:tblPr/>
              <a:tblGrid>
                <a:gridCol w="284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760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80000"/>
                        <a:defRPr sz="2800"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  <a:defRPr/>
                      </a:pPr>
                      <a:r>
                        <a:rPr kumimoji="0" lang="fr-FR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48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Se termine</a:t>
                      </a:r>
                      <a:endParaRPr kumimoji="0" lang="fr-FR" sz="4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48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53794892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SzPct val="80000"/>
              <a:buBlip>
                <a:blip r:embed="rId3"/>
              </a:buBlip>
              <a:defRPr sz="3200">
                <a:solidFill>
                  <a:srgbClr val="000068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rgbClr val="000068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rgbClr val="000068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fld id="{BCC598AD-ADA0-475C-A9AE-A54602BAFF0C}" type="slidenum">
              <a:rPr lang="fr-FR" altLang="fr-FR" sz="1400">
                <a:solidFill>
                  <a:srgbClr val="404176"/>
                </a:solidFill>
                <a:latin typeface="Arial Narrow" panose="020B0506020202030204" pitchFamily="34" charset="0"/>
              </a:rPr>
              <a:pPr>
                <a:spcBef>
                  <a:spcPct val="0"/>
                </a:spcBef>
                <a:buSzTx/>
                <a:buFontTx/>
                <a:buNone/>
              </a:pPr>
              <a:t>44</a:t>
            </a:fld>
            <a:endParaRPr lang="fr-FR" altLang="fr-FR" sz="1400">
              <a:solidFill>
                <a:srgbClr val="404176"/>
              </a:solidFill>
              <a:latin typeface="Arial Narrow" panose="020B0506020202030204" pitchFamily="34" charset="0"/>
            </a:endParaRPr>
          </a:p>
        </p:txBody>
      </p:sp>
      <p:sp>
        <p:nvSpPr>
          <p:cNvPr id="1085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altLang="fr-FR" dirty="0"/>
              <a:t>… Le Conseil …</a:t>
            </a:r>
          </a:p>
        </p:txBody>
      </p:sp>
      <p:graphicFrame>
        <p:nvGraphicFramePr>
          <p:cNvPr id="502787" name="Group 3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2417595406"/>
              </p:ext>
            </p:extLst>
          </p:nvPr>
        </p:nvGraphicFramePr>
        <p:xfrm>
          <a:off x="1828800" y="1828801"/>
          <a:ext cx="8534400" cy="4035120"/>
        </p:xfrm>
        <a:graphic>
          <a:graphicData uri="http://schemas.openxmlformats.org/drawingml/2006/table">
            <a:tbl>
              <a:tblPr/>
              <a:tblGrid>
                <a:gridCol w="284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4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44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760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80000"/>
                        <a:defRPr sz="2800"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76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  <a:defRPr/>
                      </a:pPr>
                      <a:r>
                        <a:rPr kumimoji="0" lang="fr-F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48"/>
                          </a:solidFill>
                          <a:effectLst/>
                          <a:latin typeface="Arial" panose="020B0604020202020204" pitchFamily="34" charset="0"/>
                        </a:rPr>
                        <a:t>Jean</a:t>
                      </a:r>
                      <a:r>
                        <a:rPr kumimoji="0" lang="fr-FR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48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kumimoji="0" lang="fr-FR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48"/>
                          </a:solidFill>
                          <a:effectLst/>
                          <a:latin typeface="Arial" panose="020B0604020202020204" pitchFamily="34" charset="0"/>
                        </a:rPr>
                        <a:t>Brémond</a:t>
                      </a:r>
                      <a:endParaRPr kumimoji="0" lang="fr-FR" sz="3200" b="0" i="0" u="none" strike="noStrike" cap="none" normalizeH="0" baseline="0" dirty="0">
                        <a:ln>
                          <a:noFill/>
                        </a:ln>
                        <a:solidFill>
                          <a:srgbClr val="000048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80000"/>
                        <a:defRPr sz="2800"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  <a:defRPr/>
                      </a:pPr>
                      <a:r>
                        <a:rPr kumimoji="0" lang="fr-FR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48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Jean-Pierre</a:t>
                      </a:r>
                      <a:r>
                        <a:rPr kumimoji="0" lang="fr-FR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48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Hippert</a:t>
                      </a:r>
                      <a:endParaRPr kumimoji="0" lang="fr-FR" sz="3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48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80000"/>
                        <a:defRPr sz="2800"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  <a:defRPr/>
                      </a:pPr>
                      <a:r>
                        <a:rPr kumimoji="0" lang="fr-FR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48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Gérard </a:t>
                      </a:r>
                      <a:r>
                        <a:rPr kumimoji="0" lang="fr-FR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48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Nourigat </a:t>
                      </a:r>
                      <a:endParaRPr kumimoji="0" lang="fr-FR" sz="4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48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60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80000"/>
                        <a:defRPr sz="2800"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  <a:defRPr/>
                      </a:pPr>
                      <a:r>
                        <a:rPr kumimoji="0" lang="fr-F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6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Lucie</a:t>
                      </a:r>
                      <a:r>
                        <a:rPr kumimoji="0" lang="fr-FR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6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 Chafiol</a:t>
                      </a:r>
                      <a:endParaRPr kumimoji="0" lang="fr-FR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6">
                            <a:lumMod val="40000"/>
                            <a:lumOff val="6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80000"/>
                        <a:defRPr sz="2800"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  <a:defRPr/>
                      </a:pPr>
                      <a:r>
                        <a:rPr kumimoji="0" lang="fr-F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48"/>
                          </a:solidFill>
                          <a:effectLst/>
                          <a:latin typeface="Arial" panose="020B0604020202020204" pitchFamily="34" charset="0"/>
                        </a:rPr>
                        <a:t>Jacques</a:t>
                      </a:r>
                      <a:r>
                        <a:rPr kumimoji="0" lang="fr-FR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48"/>
                          </a:solidFill>
                          <a:effectLst/>
                          <a:latin typeface="Arial" panose="020B0604020202020204" pitchFamily="34" charset="0"/>
                        </a:rPr>
                        <a:t> Hurtrez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  <a:defRPr/>
                      </a:pPr>
                      <a:r>
                        <a:rPr kumimoji="0" lang="fr-FR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48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François</a:t>
                      </a:r>
                      <a:r>
                        <a:rPr kumimoji="0" lang="fr-FR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48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fr-FR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48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Peterlongo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60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80000"/>
                        <a:defRPr sz="2800"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  <a:defRPr/>
                      </a:pPr>
                      <a:r>
                        <a:rPr kumimoji="0" lang="fr-F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48"/>
                          </a:solidFill>
                          <a:effectLst/>
                          <a:latin typeface="Arial" panose="020B0604020202020204" pitchFamily="34" charset="0"/>
                        </a:rPr>
                        <a:t>Carole</a:t>
                      </a:r>
                      <a:r>
                        <a:rPr kumimoji="0" lang="fr-FR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48"/>
                          </a:solidFill>
                          <a:effectLst/>
                          <a:latin typeface="Arial" panose="020B0604020202020204" pitchFamily="34" charset="0"/>
                        </a:rPr>
                        <a:t> Chaumet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80000"/>
                        <a:defRPr sz="2800"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48"/>
                          </a:solidFill>
                          <a:effectLst/>
                          <a:latin typeface="Arial" panose="020B0604020202020204" pitchFamily="34" charset="0"/>
                        </a:rPr>
                        <a:t>Laurent</a:t>
                      </a:r>
                      <a:r>
                        <a:rPr kumimoji="0" lang="fr-FR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48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kumimoji="0" lang="fr-FR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48"/>
                          </a:solidFill>
                          <a:effectLst/>
                          <a:latin typeface="Arial" panose="020B0604020202020204" pitchFamily="34" charset="0"/>
                        </a:rPr>
                        <a:t>Journo</a:t>
                      </a:r>
                      <a:endParaRPr kumimoji="0" lang="fr-FR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0048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6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Christine</a:t>
                      </a:r>
                      <a:r>
                        <a:rPr kumimoji="0" lang="fr-FR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6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 Potier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60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80000"/>
                        <a:defRPr sz="2800"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  <a:defRPr/>
                      </a:pPr>
                      <a:r>
                        <a:rPr kumimoji="0" lang="fr-FR" sz="1800" b="0" i="0" u="none" strike="noStrike" kern="1200" cap="none" spc="-100" normalizeH="0" baseline="0" dirty="0">
                          <a:ln>
                            <a:noFill/>
                          </a:ln>
                          <a:solidFill>
                            <a:schemeClr val="accent6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Philippe </a:t>
                      </a:r>
                      <a:r>
                        <a:rPr kumimoji="0" lang="fr-FR" sz="2400" b="0" i="0" u="none" strike="noStrike" kern="1200" cap="none" spc="-100" normalizeH="0" baseline="0" dirty="0">
                          <a:ln>
                            <a:noFill/>
                          </a:ln>
                          <a:solidFill>
                            <a:schemeClr val="accent6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Cichon</a:t>
                      </a:r>
                      <a:endParaRPr kumimoji="0" lang="fr-FR" sz="1800" b="0" i="0" u="none" strike="noStrike" kern="1200" cap="none" spc="-100" normalizeH="0" baseline="0" dirty="0">
                        <a:ln>
                          <a:noFill/>
                        </a:ln>
                        <a:solidFill>
                          <a:schemeClr val="accent6">
                            <a:lumMod val="40000"/>
                            <a:lumOff val="60000"/>
                          </a:schemeClr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  <a:defRPr/>
                      </a:pPr>
                      <a:r>
                        <a:rPr kumimoji="0" lang="fr-FR" sz="1800" b="0" i="0" u="none" strike="noStrike" cap="none" spc="-100" normalizeH="0" baseline="0" dirty="0">
                          <a:ln>
                            <a:noFill/>
                          </a:ln>
                          <a:solidFill>
                            <a:srgbClr val="000048"/>
                          </a:solidFill>
                          <a:effectLst/>
                          <a:latin typeface="Arial" panose="020B0604020202020204" pitchFamily="34" charset="0"/>
                        </a:rPr>
                        <a:t>Jean-Yves</a:t>
                      </a:r>
                      <a:r>
                        <a:rPr kumimoji="0" lang="fr-FR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48"/>
                          </a:solidFill>
                          <a:effectLst/>
                          <a:latin typeface="Arial" panose="020B0604020202020204" pitchFamily="34" charset="0"/>
                        </a:rPr>
                        <a:t> Le Chartier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48"/>
                          </a:solidFill>
                          <a:effectLst/>
                          <a:latin typeface="Arial" panose="020B0604020202020204" pitchFamily="34" charset="0"/>
                        </a:rPr>
                        <a:t>Rémy</a:t>
                      </a:r>
                      <a:r>
                        <a:rPr kumimoji="0" lang="fr-FR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48"/>
                          </a:solidFill>
                          <a:effectLst/>
                          <a:latin typeface="Arial" panose="020B0604020202020204" pitchFamily="34" charset="0"/>
                        </a:rPr>
                        <a:t> Provost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760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80000"/>
                        <a:defRPr sz="2800"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  <a:defRPr/>
                      </a:pPr>
                      <a:r>
                        <a:rPr kumimoji="0" lang="fr-FR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48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Gérard</a:t>
                      </a:r>
                      <a:r>
                        <a:rPr kumimoji="0" lang="fr-FR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48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Dalle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80000"/>
                        <a:defRPr sz="2800"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  <a:defRPr/>
                      </a:pPr>
                      <a:r>
                        <a:rPr kumimoji="0" lang="fr-FR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48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Henry</a:t>
                      </a:r>
                      <a:r>
                        <a:rPr kumimoji="0" lang="fr-FR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48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Lemarchal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80000"/>
                        <a:defRPr sz="2800"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spc="-100" normalizeH="0" baseline="0" dirty="0">
                          <a:ln>
                            <a:noFill/>
                          </a:ln>
                          <a:solidFill>
                            <a:srgbClr val="000048"/>
                          </a:solidFill>
                          <a:effectLst/>
                          <a:latin typeface="Arial" panose="020B0604020202020204" pitchFamily="34" charset="0"/>
                        </a:rPr>
                        <a:t>Michel</a:t>
                      </a:r>
                      <a:r>
                        <a:rPr kumimoji="0" lang="fr-FR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48"/>
                          </a:solidFill>
                          <a:effectLst/>
                          <a:latin typeface="Arial" panose="020B0604020202020204" pitchFamily="34" charset="0"/>
                        </a:rPr>
                        <a:t> Sauvé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  <a:defRPr/>
                      </a:pPr>
                      <a:r>
                        <a:rPr kumimoji="0" lang="fr-FR" sz="18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000048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Jean </a:t>
                      </a:r>
                      <a:r>
                        <a:rPr kumimoji="0" lang="fr-FR" sz="24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000048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Danton</a:t>
                      </a:r>
                      <a:endParaRPr kumimoji="0" lang="fr-FR" sz="18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000048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  <a:defRPr/>
                      </a:pPr>
                      <a:r>
                        <a:rPr kumimoji="0" lang="fr-FR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48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Jean</a:t>
                      </a:r>
                      <a:r>
                        <a:rPr kumimoji="0" lang="fr-FR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48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Lombard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80000"/>
                        <a:defRPr sz="2800"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spc="-200" normalizeH="0" baseline="0" dirty="0">
                          <a:ln>
                            <a:noFill/>
                          </a:ln>
                          <a:solidFill>
                            <a:srgbClr val="000048"/>
                          </a:solidFill>
                          <a:effectLst/>
                          <a:latin typeface="Arial" panose="020B0604020202020204" pitchFamily="34" charset="0"/>
                        </a:rPr>
                        <a:t>François</a:t>
                      </a:r>
                      <a:r>
                        <a:rPr kumimoji="0" lang="fr-FR" sz="2400" b="0" i="0" u="none" strike="noStrike" cap="none" spc="-200" normalizeH="0" baseline="0" dirty="0">
                          <a:ln>
                            <a:noFill/>
                          </a:ln>
                          <a:solidFill>
                            <a:srgbClr val="000048"/>
                          </a:solidFill>
                          <a:effectLst/>
                          <a:latin typeface="Arial" panose="020B0604020202020204" pitchFamily="34" charset="0"/>
                        </a:rPr>
                        <a:t> Van </a:t>
                      </a:r>
                      <a:r>
                        <a:rPr kumimoji="0" lang="fr-FR" sz="2400" b="0" i="0" u="none" strike="noStrike" cap="none" spc="-200" normalizeH="0" baseline="0" dirty="0" err="1">
                          <a:ln>
                            <a:noFill/>
                          </a:ln>
                          <a:solidFill>
                            <a:srgbClr val="000048"/>
                          </a:solidFill>
                          <a:effectLst/>
                          <a:latin typeface="Arial" panose="020B0604020202020204" pitchFamily="34" charset="0"/>
                        </a:rPr>
                        <a:t>Renterghem</a:t>
                      </a:r>
                      <a:endParaRPr kumimoji="0" lang="fr-FR" sz="2400" b="0" i="0" u="none" strike="noStrike" cap="none" spc="-200" normalizeH="0" baseline="0" dirty="0">
                        <a:ln>
                          <a:noFill/>
                        </a:ln>
                        <a:solidFill>
                          <a:srgbClr val="000048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  <a:defRPr/>
                      </a:pPr>
                      <a:r>
                        <a:rPr kumimoji="0" lang="fr-FR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48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Bruno</a:t>
                      </a:r>
                      <a:r>
                        <a:rPr kumimoji="0" lang="fr-FR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48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Demachy</a:t>
                      </a:r>
                      <a:endParaRPr kumimoji="0" lang="fr-FR" sz="3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48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80000"/>
                        <a:defRPr sz="2800"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  <a:defRPr/>
                      </a:pPr>
                      <a:r>
                        <a:rPr kumimoji="0" lang="fr-FR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6">
                              <a:lumMod val="40000"/>
                              <a:lumOff val="60000"/>
                            </a:schemeClr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Philippe</a:t>
                      </a: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6">
                              <a:lumMod val="40000"/>
                              <a:lumOff val="60000"/>
                            </a:schemeClr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fr-FR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6">
                              <a:lumMod val="40000"/>
                              <a:lumOff val="60000"/>
                            </a:schemeClr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Martineau</a:t>
                      </a:r>
                      <a:endParaRPr kumimoji="0" lang="fr-FR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accent6">
                            <a:lumMod val="40000"/>
                            <a:lumOff val="60000"/>
                          </a:schemeClr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80000"/>
                        <a:defRPr sz="2800"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  <a:defRPr/>
                      </a:pPr>
                      <a:r>
                        <a:rPr kumimoji="0" lang="fr-FR" sz="1800" b="0" i="0" u="none" strike="noStrike" kern="1200" cap="none" spc="-100" normalizeH="0" baseline="0" dirty="0">
                          <a:ln>
                            <a:noFill/>
                          </a:ln>
                          <a:solidFill>
                            <a:srgbClr val="000048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Jean-Louis</a:t>
                      </a:r>
                      <a:r>
                        <a:rPr kumimoji="0" lang="fr-FR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48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fr-FR" sz="2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48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Vieillemard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5" name="Group 3">
            <a:extLst>
              <a:ext uri="{FF2B5EF4-FFF2-40B4-BE49-F238E27FC236}">
                <a16:creationId xmlns:a16="http://schemas.microsoft.com/office/drawing/2014/main" id="{B00943E5-3DE4-4D49-BD1E-69CC0C01021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73037970"/>
              </p:ext>
            </p:extLst>
          </p:nvPr>
        </p:nvGraphicFramePr>
        <p:xfrm>
          <a:off x="1828800" y="6113725"/>
          <a:ext cx="5695122" cy="576000"/>
        </p:xfrm>
        <a:graphic>
          <a:graphicData uri="http://schemas.openxmlformats.org/drawingml/2006/table">
            <a:tbl>
              <a:tblPr/>
              <a:tblGrid>
                <a:gridCol w="33935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01533">
                  <a:extLst>
                    <a:ext uri="{9D8B030D-6E8A-4147-A177-3AD203B41FA5}">
                      <a16:colId xmlns:a16="http://schemas.microsoft.com/office/drawing/2014/main" val="144765470"/>
                    </a:ext>
                  </a:extLst>
                </a:gridCol>
              </a:tblGrid>
              <a:tr h="5760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80000"/>
                        <a:defRPr sz="2800"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  <a:defRPr/>
                      </a:pPr>
                      <a:r>
                        <a:rPr kumimoji="0" lang="fr-FR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48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Se termine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  <a:defRPr/>
                      </a:pPr>
                      <a:r>
                        <a:rPr kumimoji="0" lang="fr-FR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6">
                              <a:lumMod val="40000"/>
                              <a:lumOff val="60000"/>
                            </a:schemeClr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Partant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04320713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SzPct val="80000"/>
              <a:buBlip>
                <a:blip r:embed="rId3"/>
              </a:buBlip>
              <a:defRPr sz="3200">
                <a:solidFill>
                  <a:srgbClr val="000068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rgbClr val="000068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rgbClr val="000068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fld id="{BCC598AD-ADA0-475C-A9AE-A54602BAFF0C}" type="slidenum">
              <a:rPr lang="fr-FR" altLang="fr-FR" sz="1400">
                <a:solidFill>
                  <a:srgbClr val="404176"/>
                </a:solidFill>
                <a:latin typeface="Arial Narrow" panose="020B0506020202030204" pitchFamily="34" charset="0"/>
              </a:rPr>
              <a:pPr>
                <a:spcBef>
                  <a:spcPct val="0"/>
                </a:spcBef>
                <a:buSzTx/>
                <a:buFontTx/>
                <a:buNone/>
              </a:pPr>
              <a:t>45</a:t>
            </a:fld>
            <a:endParaRPr lang="fr-FR" altLang="fr-FR" sz="1400">
              <a:solidFill>
                <a:srgbClr val="404176"/>
              </a:solidFill>
              <a:latin typeface="Arial Narrow" panose="020B0506020202030204" pitchFamily="34" charset="0"/>
            </a:endParaRPr>
          </a:p>
        </p:txBody>
      </p:sp>
      <p:sp>
        <p:nvSpPr>
          <p:cNvPr id="1085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altLang="fr-FR" dirty="0"/>
              <a:t>… Le Conseil …</a:t>
            </a:r>
          </a:p>
        </p:txBody>
      </p:sp>
      <p:graphicFrame>
        <p:nvGraphicFramePr>
          <p:cNvPr id="502787" name="Group 3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1055360683"/>
              </p:ext>
            </p:extLst>
          </p:nvPr>
        </p:nvGraphicFramePr>
        <p:xfrm>
          <a:off x="1828800" y="1828801"/>
          <a:ext cx="8534400" cy="4035120"/>
        </p:xfrm>
        <a:graphic>
          <a:graphicData uri="http://schemas.openxmlformats.org/drawingml/2006/table">
            <a:tbl>
              <a:tblPr/>
              <a:tblGrid>
                <a:gridCol w="284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4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44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760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80000"/>
                        <a:defRPr sz="2800"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76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  <a:defRPr/>
                      </a:pPr>
                      <a:r>
                        <a:rPr kumimoji="0" lang="fr-F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48"/>
                          </a:solidFill>
                          <a:effectLst/>
                          <a:latin typeface="Arial" panose="020B0604020202020204" pitchFamily="34" charset="0"/>
                        </a:rPr>
                        <a:t>Jean</a:t>
                      </a:r>
                      <a:r>
                        <a:rPr kumimoji="0" lang="fr-FR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48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kumimoji="0" lang="fr-FR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48"/>
                          </a:solidFill>
                          <a:effectLst/>
                          <a:latin typeface="Arial" panose="020B0604020202020204" pitchFamily="34" charset="0"/>
                        </a:rPr>
                        <a:t>Brémond</a:t>
                      </a:r>
                      <a:endParaRPr kumimoji="0" lang="fr-FR" sz="3200" b="0" i="0" u="none" strike="noStrike" cap="none" normalizeH="0" baseline="0" dirty="0">
                        <a:ln>
                          <a:noFill/>
                        </a:ln>
                        <a:solidFill>
                          <a:srgbClr val="000048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80000"/>
                        <a:defRPr sz="2800"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  <a:defRPr/>
                      </a:pPr>
                      <a:r>
                        <a:rPr kumimoji="0" lang="fr-FR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48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Jean-Pierre</a:t>
                      </a:r>
                      <a:r>
                        <a:rPr kumimoji="0" lang="fr-FR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48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Hippert</a:t>
                      </a:r>
                      <a:endParaRPr kumimoji="0" lang="fr-FR" sz="3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48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80000"/>
                        <a:defRPr sz="2800"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  <a:defRPr/>
                      </a:pPr>
                      <a:r>
                        <a:rPr kumimoji="0" lang="fr-FR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Gérard </a:t>
                      </a:r>
                      <a:r>
                        <a:rPr kumimoji="0" lang="fr-FR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Nourigat </a:t>
                      </a:r>
                      <a:endParaRPr kumimoji="0" lang="fr-FR" sz="4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60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80000"/>
                        <a:defRPr sz="2800"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  <a:defRPr/>
                      </a:pPr>
                      <a:r>
                        <a:rPr kumimoji="0" lang="fr-F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6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Lucie</a:t>
                      </a:r>
                      <a:r>
                        <a:rPr kumimoji="0" lang="fr-FR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6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 Chafiol</a:t>
                      </a:r>
                      <a:endParaRPr kumimoji="0" lang="fr-FR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6">
                            <a:lumMod val="40000"/>
                            <a:lumOff val="6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80000"/>
                        <a:defRPr sz="2800"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  <a:defRPr/>
                      </a:pPr>
                      <a:r>
                        <a:rPr kumimoji="0" lang="fr-F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48"/>
                          </a:solidFill>
                          <a:effectLst/>
                          <a:latin typeface="Arial" panose="020B0604020202020204" pitchFamily="34" charset="0"/>
                        </a:rPr>
                        <a:t>Jacques</a:t>
                      </a:r>
                      <a:r>
                        <a:rPr kumimoji="0" lang="fr-FR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48"/>
                          </a:solidFill>
                          <a:effectLst/>
                          <a:latin typeface="Arial" panose="020B0604020202020204" pitchFamily="34" charset="0"/>
                        </a:rPr>
                        <a:t> Hurtrez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  <a:defRPr/>
                      </a:pPr>
                      <a:r>
                        <a:rPr kumimoji="0" lang="fr-FR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48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François</a:t>
                      </a:r>
                      <a:r>
                        <a:rPr kumimoji="0" lang="fr-FR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48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fr-FR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48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Peterlongo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60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80000"/>
                        <a:defRPr sz="2800"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  <a:defRPr/>
                      </a:pPr>
                      <a:r>
                        <a:rPr kumimoji="0" lang="fr-F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Carole</a:t>
                      </a:r>
                      <a:r>
                        <a:rPr kumimoji="0" lang="fr-FR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 Chaumet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80000"/>
                        <a:defRPr sz="2800"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48"/>
                          </a:solidFill>
                          <a:effectLst/>
                          <a:latin typeface="Arial" panose="020B0604020202020204" pitchFamily="34" charset="0"/>
                        </a:rPr>
                        <a:t>Laurent</a:t>
                      </a:r>
                      <a:r>
                        <a:rPr kumimoji="0" lang="fr-FR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48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kumimoji="0" lang="fr-FR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48"/>
                          </a:solidFill>
                          <a:effectLst/>
                          <a:latin typeface="Arial" panose="020B0604020202020204" pitchFamily="34" charset="0"/>
                        </a:rPr>
                        <a:t>Journo</a:t>
                      </a:r>
                      <a:endParaRPr kumimoji="0" lang="fr-FR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0048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6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Christine</a:t>
                      </a:r>
                      <a:r>
                        <a:rPr kumimoji="0" lang="fr-FR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6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 Potier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60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80000"/>
                        <a:defRPr sz="2800"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  <a:defRPr/>
                      </a:pPr>
                      <a:r>
                        <a:rPr kumimoji="0" lang="fr-FR" sz="1800" b="0" i="0" u="none" strike="noStrike" kern="1200" cap="none" spc="-100" normalizeH="0" baseline="0" dirty="0">
                          <a:ln>
                            <a:noFill/>
                          </a:ln>
                          <a:solidFill>
                            <a:schemeClr val="accent6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Philippe </a:t>
                      </a:r>
                      <a:r>
                        <a:rPr kumimoji="0" lang="fr-FR" sz="2400" b="0" i="0" u="none" strike="noStrike" kern="1200" cap="none" spc="-100" normalizeH="0" baseline="0" dirty="0">
                          <a:ln>
                            <a:noFill/>
                          </a:ln>
                          <a:solidFill>
                            <a:schemeClr val="accent6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Cichon</a:t>
                      </a:r>
                      <a:endParaRPr kumimoji="0" lang="fr-FR" sz="1800" b="0" i="0" u="none" strike="noStrike" kern="1200" cap="none" spc="-100" normalizeH="0" baseline="0" dirty="0">
                        <a:ln>
                          <a:noFill/>
                        </a:ln>
                        <a:solidFill>
                          <a:schemeClr val="accent6">
                            <a:lumMod val="40000"/>
                            <a:lumOff val="60000"/>
                          </a:schemeClr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  <a:defRPr/>
                      </a:pPr>
                      <a:r>
                        <a:rPr kumimoji="0" lang="fr-FR" sz="1800" b="0" i="0" u="none" strike="noStrike" cap="none" spc="-100" normalizeH="0" baseline="0" dirty="0">
                          <a:ln>
                            <a:noFill/>
                          </a:ln>
                          <a:solidFill>
                            <a:srgbClr val="000048"/>
                          </a:solidFill>
                          <a:effectLst/>
                          <a:latin typeface="Arial" panose="020B0604020202020204" pitchFamily="34" charset="0"/>
                        </a:rPr>
                        <a:t>Jean-Yves</a:t>
                      </a:r>
                      <a:r>
                        <a:rPr kumimoji="0" lang="fr-FR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48"/>
                          </a:solidFill>
                          <a:effectLst/>
                          <a:latin typeface="Arial" panose="020B0604020202020204" pitchFamily="34" charset="0"/>
                        </a:rPr>
                        <a:t> Le Chartier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48"/>
                          </a:solidFill>
                          <a:effectLst/>
                          <a:latin typeface="Arial" panose="020B0604020202020204" pitchFamily="34" charset="0"/>
                        </a:rPr>
                        <a:t>Rémy</a:t>
                      </a:r>
                      <a:r>
                        <a:rPr kumimoji="0" lang="fr-FR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48"/>
                          </a:solidFill>
                          <a:effectLst/>
                          <a:latin typeface="Arial" panose="020B0604020202020204" pitchFamily="34" charset="0"/>
                        </a:rPr>
                        <a:t> Provost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760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80000"/>
                        <a:defRPr sz="2800"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  <a:defRPr/>
                      </a:pPr>
                      <a:r>
                        <a:rPr kumimoji="0" lang="fr-FR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48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Gérard</a:t>
                      </a:r>
                      <a:r>
                        <a:rPr kumimoji="0" lang="fr-FR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48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Dalle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80000"/>
                        <a:defRPr sz="2800"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  <a:defRPr/>
                      </a:pPr>
                      <a:r>
                        <a:rPr kumimoji="0" lang="fr-FR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48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Henry</a:t>
                      </a:r>
                      <a:r>
                        <a:rPr kumimoji="0" lang="fr-FR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48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Lemarchal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80000"/>
                        <a:defRPr sz="2800"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spc="-100" normalizeH="0" baseline="0" dirty="0">
                          <a:ln>
                            <a:noFill/>
                          </a:ln>
                          <a:solidFill>
                            <a:srgbClr val="000048"/>
                          </a:solidFill>
                          <a:effectLst/>
                          <a:latin typeface="Arial" panose="020B0604020202020204" pitchFamily="34" charset="0"/>
                        </a:rPr>
                        <a:t>Michel</a:t>
                      </a:r>
                      <a:r>
                        <a:rPr kumimoji="0" lang="fr-FR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48"/>
                          </a:solidFill>
                          <a:effectLst/>
                          <a:latin typeface="Arial" panose="020B0604020202020204" pitchFamily="34" charset="0"/>
                        </a:rPr>
                        <a:t> Sauvé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  <a:defRPr/>
                      </a:pPr>
                      <a:r>
                        <a:rPr kumimoji="0" lang="fr-FR" sz="18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000048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Jean </a:t>
                      </a:r>
                      <a:r>
                        <a:rPr kumimoji="0" lang="fr-FR" sz="24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000048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Danton</a:t>
                      </a:r>
                      <a:endParaRPr kumimoji="0" lang="fr-FR" sz="18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000048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  <a:defRPr/>
                      </a:pPr>
                      <a:r>
                        <a:rPr kumimoji="0" lang="fr-FR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48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Jean</a:t>
                      </a:r>
                      <a:r>
                        <a:rPr kumimoji="0" lang="fr-FR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48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Lombard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80000"/>
                        <a:defRPr sz="2800"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spc="-200" normalizeH="0" baseline="0" dirty="0">
                          <a:ln>
                            <a:noFill/>
                          </a:ln>
                          <a:solidFill>
                            <a:srgbClr val="000048"/>
                          </a:solidFill>
                          <a:effectLst/>
                          <a:latin typeface="Arial" panose="020B0604020202020204" pitchFamily="34" charset="0"/>
                        </a:rPr>
                        <a:t>François</a:t>
                      </a:r>
                      <a:r>
                        <a:rPr kumimoji="0" lang="fr-FR" sz="2400" b="0" i="0" u="none" strike="noStrike" cap="none" spc="-200" normalizeH="0" baseline="0" dirty="0">
                          <a:ln>
                            <a:noFill/>
                          </a:ln>
                          <a:solidFill>
                            <a:srgbClr val="000048"/>
                          </a:solidFill>
                          <a:effectLst/>
                          <a:latin typeface="Arial" panose="020B0604020202020204" pitchFamily="34" charset="0"/>
                        </a:rPr>
                        <a:t> Van </a:t>
                      </a:r>
                      <a:r>
                        <a:rPr kumimoji="0" lang="fr-FR" sz="2400" b="0" i="0" u="none" strike="noStrike" cap="none" spc="-200" normalizeH="0" baseline="0" dirty="0" err="1">
                          <a:ln>
                            <a:noFill/>
                          </a:ln>
                          <a:solidFill>
                            <a:srgbClr val="000048"/>
                          </a:solidFill>
                          <a:effectLst/>
                          <a:latin typeface="Arial" panose="020B0604020202020204" pitchFamily="34" charset="0"/>
                        </a:rPr>
                        <a:t>Renterghem</a:t>
                      </a:r>
                      <a:endParaRPr kumimoji="0" lang="fr-FR" sz="2400" b="0" i="0" u="none" strike="noStrike" cap="none" spc="-200" normalizeH="0" baseline="0" dirty="0">
                        <a:ln>
                          <a:noFill/>
                        </a:ln>
                        <a:solidFill>
                          <a:srgbClr val="000048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  <a:defRPr/>
                      </a:pPr>
                      <a:r>
                        <a:rPr kumimoji="0" lang="fr-FR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48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Bruno</a:t>
                      </a:r>
                      <a:r>
                        <a:rPr kumimoji="0" lang="fr-FR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48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Demachy</a:t>
                      </a:r>
                      <a:endParaRPr kumimoji="0" lang="fr-FR" sz="3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48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80000"/>
                        <a:defRPr sz="2800"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  <a:defRPr/>
                      </a:pPr>
                      <a:r>
                        <a:rPr kumimoji="0" lang="fr-FR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6">
                              <a:lumMod val="40000"/>
                              <a:lumOff val="60000"/>
                            </a:schemeClr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Philippe</a:t>
                      </a: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6">
                              <a:lumMod val="40000"/>
                              <a:lumOff val="60000"/>
                            </a:schemeClr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fr-FR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6">
                              <a:lumMod val="40000"/>
                              <a:lumOff val="60000"/>
                            </a:schemeClr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Martineau</a:t>
                      </a:r>
                      <a:endParaRPr kumimoji="0" lang="fr-FR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accent6">
                            <a:lumMod val="40000"/>
                            <a:lumOff val="60000"/>
                          </a:schemeClr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80000"/>
                        <a:defRPr sz="2800"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  <a:defRPr/>
                      </a:pPr>
                      <a:r>
                        <a:rPr kumimoji="0" lang="fr-FR" sz="1800" b="0" i="0" u="none" strike="noStrike" kern="1200" cap="none" spc="-100" normalizeH="0" baseline="0" dirty="0">
                          <a:ln>
                            <a:noFill/>
                          </a:ln>
                          <a:solidFill>
                            <a:srgbClr val="000048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Jean-Louis</a:t>
                      </a:r>
                      <a:r>
                        <a:rPr kumimoji="0" lang="fr-FR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48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fr-FR" sz="2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48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Vieillemard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5" name="Group 3">
            <a:extLst>
              <a:ext uri="{FF2B5EF4-FFF2-40B4-BE49-F238E27FC236}">
                <a16:creationId xmlns:a16="http://schemas.microsoft.com/office/drawing/2014/main" id="{B00943E5-3DE4-4D49-BD1E-69CC0C01021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14964109"/>
              </p:ext>
            </p:extLst>
          </p:nvPr>
        </p:nvGraphicFramePr>
        <p:xfrm>
          <a:off x="1828800" y="6113725"/>
          <a:ext cx="5695122" cy="576000"/>
        </p:xfrm>
        <a:graphic>
          <a:graphicData uri="http://schemas.openxmlformats.org/drawingml/2006/table">
            <a:tbl>
              <a:tblPr/>
              <a:tblGrid>
                <a:gridCol w="28425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52531">
                  <a:extLst>
                    <a:ext uri="{9D8B030D-6E8A-4147-A177-3AD203B41FA5}">
                      <a16:colId xmlns:a16="http://schemas.microsoft.com/office/drawing/2014/main" val="144765470"/>
                    </a:ext>
                  </a:extLst>
                </a:gridCol>
              </a:tblGrid>
              <a:tr h="5760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80000"/>
                        <a:defRPr sz="2800"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  <a:defRPr/>
                      </a:pPr>
                      <a:r>
                        <a:rPr kumimoji="0" lang="fr-FR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48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Continue …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  <a:defRPr/>
                      </a:pPr>
                      <a:r>
                        <a:rPr kumimoji="0" lang="fr-FR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Se représente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4135546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SzPct val="80000"/>
              <a:buBlip>
                <a:blip r:embed="rId3"/>
              </a:buBlip>
              <a:defRPr sz="3200">
                <a:solidFill>
                  <a:srgbClr val="000068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rgbClr val="000068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rgbClr val="000068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fld id="{BCC598AD-ADA0-475C-A9AE-A54602BAFF0C}" type="slidenum">
              <a:rPr lang="fr-FR" altLang="fr-FR" sz="1400">
                <a:solidFill>
                  <a:srgbClr val="404176"/>
                </a:solidFill>
                <a:latin typeface="Arial Narrow" panose="020B0506020202030204" pitchFamily="34" charset="0"/>
              </a:rPr>
              <a:pPr>
                <a:spcBef>
                  <a:spcPct val="0"/>
                </a:spcBef>
                <a:buSzTx/>
                <a:buFontTx/>
                <a:buNone/>
              </a:pPr>
              <a:t>46</a:t>
            </a:fld>
            <a:endParaRPr lang="fr-FR" altLang="fr-FR" sz="1400">
              <a:solidFill>
                <a:srgbClr val="404176"/>
              </a:solidFill>
              <a:latin typeface="Arial Narrow" panose="020B0506020202030204" pitchFamily="34" charset="0"/>
            </a:endParaRPr>
          </a:p>
        </p:txBody>
      </p:sp>
      <p:sp>
        <p:nvSpPr>
          <p:cNvPr id="1085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altLang="fr-FR" dirty="0"/>
              <a:t>… Le Conseil …</a:t>
            </a:r>
          </a:p>
        </p:txBody>
      </p:sp>
      <p:graphicFrame>
        <p:nvGraphicFramePr>
          <p:cNvPr id="502787" name="Group 3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1675452920"/>
              </p:ext>
            </p:extLst>
          </p:nvPr>
        </p:nvGraphicFramePr>
        <p:xfrm>
          <a:off x="1828800" y="1828801"/>
          <a:ext cx="8534400" cy="4035120"/>
        </p:xfrm>
        <a:graphic>
          <a:graphicData uri="http://schemas.openxmlformats.org/drawingml/2006/table">
            <a:tbl>
              <a:tblPr/>
              <a:tblGrid>
                <a:gridCol w="284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4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44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760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80000"/>
                        <a:defRPr sz="2800"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76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  <a:defRPr/>
                      </a:pPr>
                      <a:r>
                        <a:rPr kumimoji="0" lang="fr-F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48"/>
                          </a:solidFill>
                          <a:effectLst/>
                          <a:latin typeface="Arial" panose="020B0604020202020204" pitchFamily="34" charset="0"/>
                        </a:rPr>
                        <a:t>Jean</a:t>
                      </a:r>
                      <a:r>
                        <a:rPr kumimoji="0" lang="fr-FR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48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kumimoji="0" lang="fr-FR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48"/>
                          </a:solidFill>
                          <a:effectLst/>
                          <a:latin typeface="Arial" panose="020B0604020202020204" pitchFamily="34" charset="0"/>
                        </a:rPr>
                        <a:t>Brémond</a:t>
                      </a:r>
                      <a:endParaRPr kumimoji="0" lang="fr-FR" sz="3200" b="0" i="0" u="none" strike="noStrike" cap="none" normalizeH="0" baseline="0" dirty="0">
                        <a:ln>
                          <a:noFill/>
                        </a:ln>
                        <a:solidFill>
                          <a:srgbClr val="000048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80000"/>
                        <a:defRPr sz="2800"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  <a:defRPr/>
                      </a:pPr>
                      <a:r>
                        <a:rPr kumimoji="0" lang="fr-FR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48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Jean-Pierre</a:t>
                      </a:r>
                      <a:r>
                        <a:rPr kumimoji="0" lang="fr-FR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48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Hippert</a:t>
                      </a:r>
                      <a:endParaRPr kumimoji="0" lang="fr-FR" sz="3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48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80000"/>
                        <a:defRPr sz="2800"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  <a:defRPr/>
                      </a:pPr>
                      <a:r>
                        <a:rPr kumimoji="0" lang="fr-FR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Gérard </a:t>
                      </a:r>
                      <a:r>
                        <a:rPr kumimoji="0" lang="fr-FR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Nourigat </a:t>
                      </a:r>
                      <a:endParaRPr kumimoji="0" lang="fr-FR" sz="4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60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80000"/>
                        <a:defRPr sz="2800"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  <a:defRPr/>
                      </a:pPr>
                      <a:r>
                        <a:rPr kumimoji="0" lang="fr-F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Alain</a:t>
                      </a:r>
                      <a:r>
                        <a:rPr kumimoji="0" lang="fr-FR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kumimoji="0" lang="fr-FR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Goulnik</a:t>
                      </a:r>
                      <a:endParaRPr kumimoji="0" lang="fr-FR" sz="32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80000"/>
                        <a:defRPr sz="2800"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  <a:defRPr/>
                      </a:pPr>
                      <a:r>
                        <a:rPr kumimoji="0" lang="fr-F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48"/>
                          </a:solidFill>
                          <a:effectLst/>
                          <a:latin typeface="Arial" panose="020B0604020202020204" pitchFamily="34" charset="0"/>
                        </a:rPr>
                        <a:t>Jacques</a:t>
                      </a:r>
                      <a:r>
                        <a:rPr kumimoji="0" lang="fr-FR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48"/>
                          </a:solidFill>
                          <a:effectLst/>
                          <a:latin typeface="Arial" panose="020B0604020202020204" pitchFamily="34" charset="0"/>
                        </a:rPr>
                        <a:t> Hurtrez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  <a:defRPr/>
                      </a:pPr>
                      <a:r>
                        <a:rPr kumimoji="0" lang="fr-FR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48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François</a:t>
                      </a:r>
                      <a:r>
                        <a:rPr kumimoji="0" lang="fr-FR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48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fr-FR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48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Peterlongo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60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80000"/>
                        <a:defRPr sz="2800"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  <a:defRPr/>
                      </a:pPr>
                      <a:r>
                        <a:rPr kumimoji="0" lang="fr-F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Carole</a:t>
                      </a:r>
                      <a:r>
                        <a:rPr kumimoji="0" lang="fr-FR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 Chaumet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80000"/>
                        <a:defRPr sz="2800"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48"/>
                          </a:solidFill>
                          <a:effectLst/>
                          <a:latin typeface="Arial" panose="020B0604020202020204" pitchFamily="34" charset="0"/>
                        </a:rPr>
                        <a:t>Laurent</a:t>
                      </a:r>
                      <a:r>
                        <a:rPr kumimoji="0" lang="fr-FR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48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kumimoji="0" lang="fr-FR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48"/>
                          </a:solidFill>
                          <a:effectLst/>
                          <a:latin typeface="Arial" panose="020B0604020202020204" pitchFamily="34" charset="0"/>
                        </a:rPr>
                        <a:t>Journo</a:t>
                      </a:r>
                      <a:endParaRPr kumimoji="0" lang="fr-FR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0048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800" b="0" i="0" u="none" strike="noStrike" kern="1200" cap="none" spc="-100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Bernard</a:t>
                      </a:r>
                      <a:r>
                        <a:rPr kumimoji="0" lang="fr-FR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6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kumimoji="0" lang="fr-FR" sz="2400" b="0" i="0" u="none" strike="noStrike" kern="1200" cap="none" spc="-100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Pouzergues</a:t>
                      </a:r>
                      <a:endParaRPr kumimoji="0" lang="fr-FR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6">
                            <a:lumMod val="40000"/>
                            <a:lumOff val="6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60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80000"/>
                        <a:defRPr sz="2800"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  <a:defRPr/>
                      </a:pPr>
                      <a:r>
                        <a:rPr kumimoji="0" lang="fr-F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Benoit</a:t>
                      </a:r>
                      <a:r>
                        <a:rPr kumimoji="0" lang="fr-FR" sz="1800" b="0" i="0" u="none" strike="noStrike" kern="1200" cap="none" spc="-100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fr-FR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Hazard</a:t>
                      </a:r>
                      <a:endParaRPr kumimoji="0" lang="fr-FR" sz="1800" b="0" i="0" u="none" strike="noStrike" kern="1200" cap="none" spc="-100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  <a:defRPr/>
                      </a:pPr>
                      <a:r>
                        <a:rPr kumimoji="0" lang="fr-FR" sz="1800" b="0" i="0" u="none" strike="noStrike" cap="none" spc="-100" normalizeH="0" baseline="0" dirty="0">
                          <a:ln>
                            <a:noFill/>
                          </a:ln>
                          <a:solidFill>
                            <a:srgbClr val="000048"/>
                          </a:solidFill>
                          <a:effectLst/>
                          <a:latin typeface="Arial" panose="020B0604020202020204" pitchFamily="34" charset="0"/>
                        </a:rPr>
                        <a:t>Jean-Yves</a:t>
                      </a:r>
                      <a:r>
                        <a:rPr kumimoji="0" lang="fr-FR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48"/>
                          </a:solidFill>
                          <a:effectLst/>
                          <a:latin typeface="Arial" panose="020B0604020202020204" pitchFamily="34" charset="0"/>
                        </a:rPr>
                        <a:t> Le Chartier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48"/>
                          </a:solidFill>
                          <a:effectLst/>
                          <a:latin typeface="Arial" panose="020B0604020202020204" pitchFamily="34" charset="0"/>
                        </a:rPr>
                        <a:t>Rémy</a:t>
                      </a:r>
                      <a:r>
                        <a:rPr kumimoji="0" lang="fr-FR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48"/>
                          </a:solidFill>
                          <a:effectLst/>
                          <a:latin typeface="Arial" panose="020B0604020202020204" pitchFamily="34" charset="0"/>
                        </a:rPr>
                        <a:t> Provost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760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80000"/>
                        <a:defRPr sz="2800"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  <a:defRPr/>
                      </a:pPr>
                      <a:r>
                        <a:rPr kumimoji="0" lang="fr-FR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48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Gérard</a:t>
                      </a:r>
                      <a:r>
                        <a:rPr kumimoji="0" lang="fr-FR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48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Dalle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80000"/>
                        <a:defRPr sz="2800"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  <a:defRPr/>
                      </a:pPr>
                      <a:r>
                        <a:rPr kumimoji="0" lang="fr-FR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48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Henry</a:t>
                      </a:r>
                      <a:r>
                        <a:rPr kumimoji="0" lang="fr-FR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48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Lemarchal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80000"/>
                        <a:defRPr sz="2800"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spc="-100" normalizeH="0" baseline="0" dirty="0">
                          <a:ln>
                            <a:noFill/>
                          </a:ln>
                          <a:solidFill>
                            <a:srgbClr val="000048"/>
                          </a:solidFill>
                          <a:effectLst/>
                          <a:latin typeface="Arial" panose="020B0604020202020204" pitchFamily="34" charset="0"/>
                        </a:rPr>
                        <a:t>Michel</a:t>
                      </a:r>
                      <a:r>
                        <a:rPr kumimoji="0" lang="fr-FR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48"/>
                          </a:solidFill>
                          <a:effectLst/>
                          <a:latin typeface="Arial" panose="020B0604020202020204" pitchFamily="34" charset="0"/>
                        </a:rPr>
                        <a:t> Sauvé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  <a:defRPr/>
                      </a:pPr>
                      <a:r>
                        <a:rPr kumimoji="0" lang="fr-FR" sz="18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000048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Jean </a:t>
                      </a:r>
                      <a:r>
                        <a:rPr kumimoji="0" lang="fr-FR" sz="24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000048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Danton</a:t>
                      </a:r>
                      <a:endParaRPr kumimoji="0" lang="fr-FR" sz="18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000048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  <a:defRPr/>
                      </a:pPr>
                      <a:r>
                        <a:rPr kumimoji="0" lang="fr-FR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48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Jean</a:t>
                      </a:r>
                      <a:r>
                        <a:rPr kumimoji="0" lang="fr-FR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48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Lombard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80000"/>
                        <a:defRPr sz="2800"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spc="-200" normalizeH="0" baseline="0" dirty="0">
                          <a:ln>
                            <a:noFill/>
                          </a:ln>
                          <a:solidFill>
                            <a:srgbClr val="000048"/>
                          </a:solidFill>
                          <a:effectLst/>
                          <a:latin typeface="Arial" panose="020B0604020202020204" pitchFamily="34" charset="0"/>
                        </a:rPr>
                        <a:t>François</a:t>
                      </a:r>
                      <a:r>
                        <a:rPr kumimoji="0" lang="fr-FR" sz="2400" b="0" i="0" u="none" strike="noStrike" cap="none" spc="-200" normalizeH="0" baseline="0" dirty="0">
                          <a:ln>
                            <a:noFill/>
                          </a:ln>
                          <a:solidFill>
                            <a:srgbClr val="000048"/>
                          </a:solidFill>
                          <a:effectLst/>
                          <a:latin typeface="Arial" panose="020B0604020202020204" pitchFamily="34" charset="0"/>
                        </a:rPr>
                        <a:t> Van </a:t>
                      </a:r>
                      <a:r>
                        <a:rPr kumimoji="0" lang="fr-FR" sz="2400" b="0" i="0" u="none" strike="noStrike" cap="none" spc="-200" normalizeH="0" baseline="0" dirty="0" err="1">
                          <a:ln>
                            <a:noFill/>
                          </a:ln>
                          <a:solidFill>
                            <a:srgbClr val="000048"/>
                          </a:solidFill>
                          <a:effectLst/>
                          <a:latin typeface="Arial" panose="020B0604020202020204" pitchFamily="34" charset="0"/>
                        </a:rPr>
                        <a:t>Renterghem</a:t>
                      </a:r>
                      <a:endParaRPr kumimoji="0" lang="fr-FR" sz="2400" b="0" i="0" u="none" strike="noStrike" cap="none" spc="-200" normalizeH="0" baseline="0" dirty="0">
                        <a:ln>
                          <a:noFill/>
                        </a:ln>
                        <a:solidFill>
                          <a:srgbClr val="000048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  <a:defRPr/>
                      </a:pPr>
                      <a:r>
                        <a:rPr kumimoji="0" lang="fr-FR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48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Bruno</a:t>
                      </a:r>
                      <a:r>
                        <a:rPr kumimoji="0" lang="fr-FR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48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Demachy</a:t>
                      </a:r>
                      <a:endParaRPr kumimoji="0" lang="fr-FR" sz="3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48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80000"/>
                        <a:defRPr sz="2800"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  <a:defRPr/>
                      </a:pPr>
                      <a:r>
                        <a:rPr kumimoji="0" lang="fr-FR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Claude</a:t>
                      </a: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fr-FR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Loret</a:t>
                      </a:r>
                      <a:endParaRPr kumimoji="0" lang="fr-FR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80000"/>
                        <a:defRPr sz="2800"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  <a:defRPr/>
                      </a:pPr>
                      <a:r>
                        <a:rPr kumimoji="0" lang="fr-FR" sz="1800" b="0" i="0" u="none" strike="noStrike" kern="1200" cap="none" spc="-100" normalizeH="0" baseline="0" dirty="0">
                          <a:ln>
                            <a:noFill/>
                          </a:ln>
                          <a:solidFill>
                            <a:srgbClr val="000048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Jean-Louis</a:t>
                      </a:r>
                      <a:r>
                        <a:rPr kumimoji="0" lang="fr-FR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48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fr-FR" sz="2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48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Vieillemard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5" name="Group 3">
            <a:extLst>
              <a:ext uri="{FF2B5EF4-FFF2-40B4-BE49-F238E27FC236}">
                <a16:creationId xmlns:a16="http://schemas.microsoft.com/office/drawing/2014/main" id="{B00943E5-3DE4-4D49-BD1E-69CC0C01021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47406581"/>
              </p:ext>
            </p:extLst>
          </p:nvPr>
        </p:nvGraphicFramePr>
        <p:xfrm>
          <a:off x="1828800" y="6113725"/>
          <a:ext cx="8534399" cy="576000"/>
        </p:xfrm>
        <a:graphic>
          <a:graphicData uri="http://schemas.openxmlformats.org/drawingml/2006/table">
            <a:tbl>
              <a:tblPr/>
              <a:tblGrid>
                <a:gridCol w="28381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48108">
                  <a:extLst>
                    <a:ext uri="{9D8B030D-6E8A-4147-A177-3AD203B41FA5}">
                      <a16:colId xmlns:a16="http://schemas.microsoft.com/office/drawing/2014/main" val="144765470"/>
                    </a:ext>
                  </a:extLst>
                </a:gridCol>
                <a:gridCol w="2848108">
                  <a:extLst>
                    <a:ext uri="{9D8B030D-6E8A-4147-A177-3AD203B41FA5}">
                      <a16:colId xmlns:a16="http://schemas.microsoft.com/office/drawing/2014/main" val="578384374"/>
                    </a:ext>
                  </a:extLst>
                </a:gridCol>
              </a:tblGrid>
              <a:tr h="5760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80000"/>
                        <a:defRPr sz="2800"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  <a:defRPr/>
                      </a:pPr>
                      <a:r>
                        <a:rPr kumimoji="0" lang="fr-FR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48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Continue …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  <a:defRPr/>
                      </a:pPr>
                      <a:r>
                        <a:rPr kumimoji="0" lang="fr-FR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Se représente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  <a:defRPr/>
                      </a:pPr>
                      <a:r>
                        <a:rPr kumimoji="0" lang="fr-FR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Nouveau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5867447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SzPct val="80000"/>
              <a:buBlip>
                <a:blip r:embed="rId3"/>
              </a:buBlip>
              <a:defRPr sz="3200">
                <a:solidFill>
                  <a:srgbClr val="000068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rgbClr val="000068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rgbClr val="000068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fld id="{41617E74-3693-4FC4-8A4B-069F7E4CD2AE}" type="slidenum">
              <a:rPr lang="fr-FR" altLang="fr-FR" sz="1400">
                <a:solidFill>
                  <a:srgbClr val="404176"/>
                </a:solidFill>
                <a:latin typeface="Arial Narrow" panose="020B0506020202030204" pitchFamily="34" charset="0"/>
              </a:rPr>
              <a:pPr>
                <a:spcBef>
                  <a:spcPct val="0"/>
                </a:spcBef>
                <a:buSzTx/>
                <a:buFontTx/>
                <a:buNone/>
              </a:pPr>
              <a:t>47</a:t>
            </a:fld>
            <a:endParaRPr lang="fr-FR" altLang="fr-FR" sz="1400">
              <a:solidFill>
                <a:srgbClr val="404176"/>
              </a:solidFill>
              <a:latin typeface="Arial Narrow" panose="020B0506020202030204" pitchFamily="34" charset="0"/>
            </a:endParaRPr>
          </a:p>
        </p:txBody>
      </p:sp>
      <p:sp>
        <p:nvSpPr>
          <p:cNvPr id="452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altLang="fr-FR"/>
              <a:t>Remerciements</a:t>
            </a:r>
          </a:p>
        </p:txBody>
      </p:sp>
      <p:sp>
        <p:nvSpPr>
          <p:cNvPr id="45261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304292" y="1402199"/>
            <a:ext cx="10566724" cy="5229225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r>
              <a:rPr lang="fr-FR" altLang="fr-FR" sz="3600" dirty="0">
                <a:solidFill>
                  <a:srgbClr val="000048"/>
                </a:solidFill>
              </a:rPr>
              <a:t>À tous ceux qui :</a:t>
            </a:r>
          </a:p>
          <a:p>
            <a:pPr marL="622300" indent="0" eaLnBrk="1" hangingPunct="1">
              <a:lnSpc>
                <a:spcPct val="90000"/>
              </a:lnSpc>
              <a:spcBef>
                <a:spcPts val="0"/>
              </a:spcBef>
            </a:pPr>
            <a:r>
              <a:rPr lang="fr-FR" altLang="fr-FR" sz="2800" dirty="0">
                <a:solidFill>
                  <a:srgbClr val="000048"/>
                </a:solidFill>
              </a:rPr>
              <a:t> Imaginent et animent les stages</a:t>
            </a:r>
          </a:p>
          <a:p>
            <a:pPr marL="622300" indent="0" eaLnBrk="1" hangingPunct="1">
              <a:lnSpc>
                <a:spcPct val="90000"/>
              </a:lnSpc>
              <a:spcBef>
                <a:spcPts val="0"/>
              </a:spcBef>
            </a:pPr>
            <a:r>
              <a:rPr lang="fr-FR" altLang="fr-FR" sz="2800" dirty="0">
                <a:solidFill>
                  <a:srgbClr val="000048"/>
                </a:solidFill>
              </a:rPr>
              <a:t> Entretiennent l’atelier</a:t>
            </a:r>
          </a:p>
          <a:p>
            <a:pPr marL="622300" indent="0" eaLnBrk="1" hangingPunct="1">
              <a:lnSpc>
                <a:spcPct val="90000"/>
              </a:lnSpc>
              <a:spcBef>
                <a:spcPts val="0"/>
              </a:spcBef>
            </a:pPr>
            <a:r>
              <a:rPr lang="fr-FR" altLang="fr-FR" sz="2800" dirty="0">
                <a:solidFill>
                  <a:srgbClr val="000048"/>
                </a:solidFill>
              </a:rPr>
              <a:t> Imaginent et gèrent les achats groupés</a:t>
            </a:r>
          </a:p>
          <a:p>
            <a:pPr marL="622300" indent="0" eaLnBrk="1" hangingPunct="1">
              <a:lnSpc>
                <a:spcPct val="90000"/>
              </a:lnSpc>
              <a:spcBef>
                <a:spcPts val="0"/>
              </a:spcBef>
            </a:pPr>
            <a:r>
              <a:rPr lang="fr-FR" altLang="fr-FR" sz="2800" dirty="0">
                <a:solidFill>
                  <a:srgbClr val="000048"/>
                </a:solidFill>
              </a:rPr>
              <a:t> Font fonctionner et évoluer le site Internet</a:t>
            </a:r>
          </a:p>
          <a:p>
            <a:pPr marL="622300" indent="0" eaLnBrk="1" hangingPunct="1">
              <a:lnSpc>
                <a:spcPct val="90000"/>
              </a:lnSpc>
              <a:spcBef>
                <a:spcPts val="0"/>
              </a:spcBef>
            </a:pPr>
            <a:r>
              <a:rPr lang="fr-FR" altLang="fr-FR" sz="2800" dirty="0">
                <a:solidFill>
                  <a:srgbClr val="000048"/>
                </a:solidFill>
              </a:rPr>
              <a:t> Participent au Conseil</a:t>
            </a:r>
          </a:p>
          <a:p>
            <a:pPr marL="622300" indent="0" eaLnBrk="1" hangingPunct="1">
              <a:lnSpc>
                <a:spcPct val="90000"/>
              </a:lnSpc>
              <a:spcBef>
                <a:spcPts val="0"/>
              </a:spcBef>
            </a:pPr>
            <a:r>
              <a:rPr lang="fr-FR" altLang="fr-FR" sz="2800" dirty="0">
                <a:solidFill>
                  <a:srgbClr val="000048"/>
                </a:solidFill>
              </a:rPr>
              <a:t> Assurent le « Back Office » </a:t>
            </a:r>
            <a:r>
              <a:rPr lang="fr-FR" altLang="fr-FR" sz="2000" dirty="0">
                <a:solidFill>
                  <a:srgbClr val="000048"/>
                </a:solidFill>
              </a:rPr>
              <a:t>(ceux qui travaillent dans la coulisse …)</a:t>
            </a:r>
            <a:endParaRPr lang="fr-FR" altLang="fr-FR" sz="2800" dirty="0">
              <a:solidFill>
                <a:srgbClr val="000048"/>
              </a:solidFill>
            </a:endParaRPr>
          </a:p>
          <a:p>
            <a:pPr marL="622300" indent="0" eaLnBrk="1" hangingPunct="1">
              <a:lnSpc>
                <a:spcPct val="90000"/>
              </a:lnSpc>
              <a:spcBef>
                <a:spcPts val="0"/>
              </a:spcBef>
            </a:pPr>
            <a:r>
              <a:rPr lang="fr-FR" altLang="fr-FR" sz="2800" dirty="0">
                <a:solidFill>
                  <a:srgbClr val="000048"/>
                </a:solidFill>
              </a:rPr>
              <a:t> … et à tous les autres</a:t>
            </a:r>
          </a:p>
          <a:p>
            <a:pPr marL="0" indent="0" eaLnBrk="1" hangingPunct="1">
              <a:lnSpc>
                <a:spcPct val="90000"/>
              </a:lnSpc>
              <a:spcBef>
                <a:spcPts val="0"/>
              </a:spcBef>
              <a:buNone/>
            </a:pPr>
            <a:r>
              <a:rPr lang="fr-FR" altLang="fr-FR" sz="2800" dirty="0">
                <a:solidFill>
                  <a:srgbClr val="000048"/>
                </a:solidFill>
              </a:rPr>
              <a:t>Leur implication mérite des remerciements et un respect de tous, ils sont bénévoles et ne doivent en aucun cas être considérés comme des employés de société commerciale …</a:t>
            </a:r>
          </a:p>
          <a:p>
            <a:pPr marL="0" indent="0" eaLnBrk="1" hangingPunct="1">
              <a:lnSpc>
                <a:spcPct val="90000"/>
              </a:lnSpc>
              <a:spcBef>
                <a:spcPts val="1200"/>
              </a:spcBef>
              <a:buNone/>
            </a:pPr>
            <a:r>
              <a:rPr lang="fr-FR" altLang="fr-FR" sz="2800" dirty="0">
                <a:solidFill>
                  <a:srgbClr val="000048"/>
                </a:solidFill>
              </a:rPr>
              <a:t>Si vous n’êtes pas satisfait … dites le ! </a:t>
            </a:r>
          </a:p>
          <a:p>
            <a:pPr marL="0" indent="0" eaLnBrk="1" hangingPunct="1">
              <a:lnSpc>
                <a:spcPct val="90000"/>
              </a:lnSpc>
              <a:spcBef>
                <a:spcPts val="0"/>
              </a:spcBef>
              <a:buNone/>
            </a:pPr>
            <a:r>
              <a:rPr lang="fr-FR" altLang="fr-FR" sz="2800" dirty="0">
                <a:solidFill>
                  <a:srgbClr val="000048"/>
                </a:solidFill>
              </a:rPr>
              <a:t>Ou, plus efficace, rejoignez le cercle des ‘Animateurs’ !!</a:t>
            </a:r>
          </a:p>
          <a:p>
            <a:pPr marL="0" indent="0" eaLnBrk="1" hangingPunct="1">
              <a:lnSpc>
                <a:spcPct val="90000"/>
              </a:lnSpc>
            </a:pPr>
            <a:endParaRPr lang="fr-FR" altLang="fr-FR" sz="2400" dirty="0"/>
          </a:p>
        </p:txBody>
      </p:sp>
    </p:spTree>
    <p:extLst>
      <p:ext uri="{BB962C8B-B14F-4D97-AF65-F5344CB8AC3E}">
        <p14:creationId xmlns:p14="http://schemas.microsoft.com/office/powerpoint/2010/main" val="24846920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2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526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526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2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52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52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2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52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52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2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52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52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26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526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526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26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526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526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26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526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526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500"/>
                            </p:stCondLst>
                            <p:childTnLst>
                              <p:par>
                                <p:cTn id="4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26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526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526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4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26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526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526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5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26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526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526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5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26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4526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4526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6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26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526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4526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2610" grpId="0" autoUpdateAnimBg="0"/>
      <p:bldP spid="452611" grpId="0" uiExpand="1" build="p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SzPct val="80000"/>
              <a:buBlip>
                <a:blip r:embed="rId3"/>
              </a:buBlip>
              <a:defRPr sz="3200">
                <a:solidFill>
                  <a:srgbClr val="000068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rgbClr val="000068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rgbClr val="000068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fld id="{5E494CD8-B7BF-47D0-A7D2-4CB95696CC97}" type="slidenum">
              <a:rPr lang="fr-FR" altLang="fr-FR" sz="1400">
                <a:solidFill>
                  <a:srgbClr val="404176"/>
                </a:solidFill>
                <a:latin typeface="Arial Narrow" panose="020B0506020202030204" pitchFamily="34" charset="0"/>
              </a:rPr>
              <a:pPr>
                <a:spcBef>
                  <a:spcPct val="0"/>
                </a:spcBef>
                <a:buSzTx/>
                <a:buFontTx/>
                <a:buNone/>
              </a:pPr>
              <a:t>48</a:t>
            </a:fld>
            <a:endParaRPr lang="fr-FR" altLang="fr-FR" sz="1400">
              <a:solidFill>
                <a:srgbClr val="404176"/>
              </a:solidFill>
              <a:latin typeface="Arial Narrow" panose="020B0506020202030204" pitchFamily="34" charset="0"/>
            </a:endParaRPr>
          </a:p>
        </p:txBody>
      </p:sp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altLang="fr-FR" dirty="0"/>
              <a:t>2019 … 2020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09800" y="1981200"/>
            <a:ext cx="7989888" cy="4114800"/>
          </a:xfrm>
        </p:spPr>
        <p:txBody>
          <a:bodyPr/>
          <a:lstStyle/>
          <a:p>
            <a:pPr eaLnBrk="1" hangingPunct="1"/>
            <a:r>
              <a:rPr lang="fr-FR" altLang="fr-FR" sz="3600" dirty="0">
                <a:solidFill>
                  <a:srgbClr val="000048"/>
                </a:solidFill>
              </a:rPr>
              <a:t>Vos idées, vos questions …</a:t>
            </a:r>
          </a:p>
          <a:p>
            <a:pPr lvl="1" eaLnBrk="1" hangingPunct="1"/>
            <a:r>
              <a:rPr lang="fr-FR" altLang="fr-FR" dirty="0">
                <a:solidFill>
                  <a:srgbClr val="000048"/>
                </a:solidFill>
              </a:rPr>
              <a:t>Ce qui vous a semblé bien</a:t>
            </a:r>
          </a:p>
          <a:p>
            <a:pPr lvl="1" eaLnBrk="1" hangingPunct="1"/>
            <a:r>
              <a:rPr lang="fr-FR" altLang="fr-FR" dirty="0">
                <a:solidFill>
                  <a:srgbClr val="000048"/>
                </a:solidFill>
              </a:rPr>
              <a:t>Ce que vous auriez souhaité</a:t>
            </a:r>
          </a:p>
          <a:p>
            <a:pPr lvl="1" eaLnBrk="1" hangingPunct="1"/>
            <a:r>
              <a:rPr lang="fr-FR" altLang="fr-FR" dirty="0">
                <a:solidFill>
                  <a:srgbClr val="000048"/>
                </a:solidFill>
              </a:rPr>
              <a:t>Ce que vous voudriez pour 2020</a:t>
            </a:r>
          </a:p>
          <a:p>
            <a:pPr lvl="1" eaLnBrk="1" hangingPunct="1"/>
            <a:r>
              <a:rPr lang="fr-FR" altLang="fr-FR" dirty="0">
                <a:solidFill>
                  <a:srgbClr val="000048"/>
                </a:solidFill>
              </a:rPr>
              <a:t>Ce que vous pouvez faire en 2020</a:t>
            </a:r>
          </a:p>
          <a:p>
            <a:pPr eaLnBrk="1" hangingPunct="1">
              <a:buFontTx/>
              <a:buNone/>
            </a:pPr>
            <a:endParaRPr lang="fr-FR" altLang="fr-FR" dirty="0"/>
          </a:p>
        </p:txBody>
      </p:sp>
    </p:spTree>
    <p:extLst>
      <p:ext uri="{BB962C8B-B14F-4D97-AF65-F5344CB8AC3E}">
        <p14:creationId xmlns:p14="http://schemas.microsoft.com/office/powerpoint/2010/main" val="1650069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7" dur="500"/>
                                        <p:tgtEl>
                                          <p:spTgt spid="62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62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62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62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24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66" grpId="0" autoUpdateAnimBg="0"/>
      <p:bldP spid="62467" grpId="0" build="p" bldLvl="3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SzPct val="80000"/>
              <a:buBlip>
                <a:blip r:embed="rId2"/>
              </a:buBlip>
              <a:defRPr sz="3200">
                <a:solidFill>
                  <a:srgbClr val="000068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rgbClr val="000068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rgbClr val="000068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fld id="{A8FF1A32-F22A-4167-A531-D1171C80DEEE}" type="slidenum">
              <a:rPr lang="fr-FR" altLang="fr-FR" sz="1400">
                <a:solidFill>
                  <a:srgbClr val="404176"/>
                </a:solidFill>
                <a:latin typeface="Arial Narrow" panose="020B0506020202030204" pitchFamily="34" charset="0"/>
              </a:rPr>
              <a:pPr>
                <a:spcBef>
                  <a:spcPct val="0"/>
                </a:spcBef>
                <a:buSzTx/>
                <a:buFontTx/>
                <a:buNone/>
              </a:pPr>
              <a:t>49</a:t>
            </a:fld>
            <a:endParaRPr lang="fr-FR" altLang="fr-FR" sz="1400">
              <a:solidFill>
                <a:srgbClr val="404176"/>
              </a:solidFill>
              <a:latin typeface="Arial Narrow" panose="020B0506020202030204" pitchFamily="34" charset="0"/>
            </a:endParaRPr>
          </a:p>
        </p:txBody>
      </p:sp>
      <p:sp>
        <p:nvSpPr>
          <p:cNvPr id="1167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altLang="fr-FR"/>
              <a:t>Vote</a:t>
            </a:r>
          </a:p>
        </p:txBody>
      </p:sp>
      <p:sp>
        <p:nvSpPr>
          <p:cNvPr id="819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48934" y="1981200"/>
            <a:ext cx="9746826" cy="4114800"/>
          </a:xfrm>
        </p:spPr>
        <p:txBody>
          <a:bodyPr/>
          <a:lstStyle/>
          <a:p>
            <a:pPr eaLnBrk="1" hangingPunct="1"/>
            <a:r>
              <a:rPr lang="fr-FR" altLang="fr-FR" sz="3600" dirty="0">
                <a:solidFill>
                  <a:srgbClr val="000048"/>
                </a:solidFill>
              </a:rPr>
              <a:t>Approbation</a:t>
            </a:r>
          </a:p>
          <a:p>
            <a:pPr lvl="1" eaLnBrk="1" hangingPunct="1"/>
            <a:r>
              <a:rPr lang="fr-FR" altLang="fr-FR" dirty="0">
                <a:solidFill>
                  <a:srgbClr val="000048"/>
                </a:solidFill>
              </a:rPr>
              <a:t>Du Rapport Moral</a:t>
            </a:r>
          </a:p>
          <a:p>
            <a:pPr lvl="1" eaLnBrk="1" hangingPunct="1"/>
            <a:r>
              <a:rPr lang="fr-FR" altLang="fr-FR" dirty="0">
                <a:solidFill>
                  <a:srgbClr val="000048"/>
                </a:solidFill>
              </a:rPr>
              <a:t>Du Rapport Financier</a:t>
            </a:r>
          </a:p>
          <a:p>
            <a:pPr eaLnBrk="1" hangingPunct="1"/>
            <a:r>
              <a:rPr lang="fr-FR" altLang="fr-FR" sz="3600" dirty="0">
                <a:solidFill>
                  <a:srgbClr val="000048"/>
                </a:solidFill>
              </a:rPr>
              <a:t>Élection des membres du Conseil</a:t>
            </a:r>
          </a:p>
          <a:p>
            <a:pPr lvl="1" eaLnBrk="1" hangingPunct="1"/>
            <a:r>
              <a:rPr lang="fr-FR" altLang="fr-FR" dirty="0">
                <a:solidFill>
                  <a:srgbClr val="000048"/>
                </a:solidFill>
              </a:rPr>
              <a:t>… à vos bulletins !</a:t>
            </a:r>
          </a:p>
          <a:p>
            <a:pPr lvl="1" eaLnBrk="1" hangingPunct="1"/>
            <a:r>
              <a:rPr lang="fr-FR" altLang="fr-FR" dirty="0">
                <a:solidFill>
                  <a:srgbClr val="000048"/>
                </a:solidFill>
              </a:rPr>
              <a:t>Sans oublier d’y cocher les cases de vos candidats !!</a:t>
            </a:r>
          </a:p>
        </p:txBody>
      </p:sp>
    </p:spTree>
    <p:extLst>
      <p:ext uri="{BB962C8B-B14F-4D97-AF65-F5344CB8AC3E}">
        <p14:creationId xmlns:p14="http://schemas.microsoft.com/office/powerpoint/2010/main" val="4289139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19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819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819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819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819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819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24" grpId="0" uiExpand="1" build="p" bldLvl="3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SzPct val="80000"/>
              <a:buBlip>
                <a:blip r:embed="rId3"/>
              </a:buBlip>
              <a:defRPr sz="3200">
                <a:solidFill>
                  <a:srgbClr val="000068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rgbClr val="000068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rgbClr val="000068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fld id="{C70FCF4B-7D55-47BB-941B-92621BA065E8}" type="slidenum">
              <a:rPr lang="fr-FR" altLang="fr-FR" sz="1400">
                <a:solidFill>
                  <a:srgbClr val="404176"/>
                </a:solidFill>
                <a:latin typeface="Arial Narrow" panose="020B0506020202030204" pitchFamily="34" charset="0"/>
              </a:rPr>
              <a:pPr>
                <a:spcBef>
                  <a:spcPct val="0"/>
                </a:spcBef>
                <a:buSzTx/>
                <a:buFontTx/>
                <a:buNone/>
              </a:pPr>
              <a:t>5</a:t>
            </a:fld>
            <a:endParaRPr lang="fr-FR" altLang="fr-FR" sz="1400">
              <a:solidFill>
                <a:srgbClr val="404176"/>
              </a:solidFill>
              <a:latin typeface="Arial Narrow" panose="020B0506020202030204" pitchFamily="34" charset="0"/>
            </a:endParaRPr>
          </a:p>
        </p:txBody>
      </p:sp>
      <p:sp>
        <p:nvSpPr>
          <p:cNvPr id="362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56282" y="1484314"/>
            <a:ext cx="10485782" cy="4897437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fr-FR" altLang="fr-FR" dirty="0">
                <a:solidFill>
                  <a:srgbClr val="000048"/>
                </a:solidFill>
              </a:rPr>
              <a:t>Bulletin</a:t>
            </a:r>
          </a:p>
          <a:p>
            <a:pPr lvl="1" eaLnBrk="1" hangingPunct="1">
              <a:lnSpc>
                <a:spcPct val="80000"/>
              </a:lnSpc>
            </a:pPr>
            <a:r>
              <a:rPr lang="fr-FR" altLang="fr-FR" sz="2400" dirty="0">
                <a:solidFill>
                  <a:srgbClr val="000048"/>
                </a:solidFill>
              </a:rPr>
              <a:t>Des difficultés pour le finaliser (toujours)</a:t>
            </a:r>
          </a:p>
          <a:p>
            <a:pPr lvl="1" eaLnBrk="1" hangingPunct="1">
              <a:lnSpc>
                <a:spcPct val="80000"/>
              </a:lnSpc>
            </a:pPr>
            <a:r>
              <a:rPr lang="fr-FR" altLang="fr-FR" sz="2400" dirty="0">
                <a:solidFill>
                  <a:srgbClr val="000048"/>
                </a:solidFill>
              </a:rPr>
              <a:t>Notamment pour obtenir les textes !!</a:t>
            </a:r>
          </a:p>
          <a:p>
            <a:pPr lvl="1" eaLnBrk="1" hangingPunct="1">
              <a:lnSpc>
                <a:spcPct val="80000"/>
              </a:lnSpc>
            </a:pPr>
            <a:r>
              <a:rPr lang="fr-FR" altLang="fr-FR" sz="2400" dirty="0">
                <a:solidFill>
                  <a:srgbClr val="000048"/>
                </a:solidFill>
              </a:rPr>
              <a:t>Rémy Provost a pris le relais</a:t>
            </a:r>
          </a:p>
          <a:p>
            <a:pPr eaLnBrk="1" hangingPunct="1">
              <a:lnSpc>
                <a:spcPct val="80000"/>
              </a:lnSpc>
              <a:spcBef>
                <a:spcPts val="800"/>
              </a:spcBef>
            </a:pPr>
            <a:r>
              <a:rPr lang="fr-FR" altLang="fr-FR" dirty="0">
                <a:solidFill>
                  <a:srgbClr val="000048"/>
                </a:solidFill>
              </a:rPr>
              <a:t>Lettre de liaison</a:t>
            </a:r>
          </a:p>
          <a:p>
            <a:pPr lvl="1" eaLnBrk="1" hangingPunct="1">
              <a:lnSpc>
                <a:spcPct val="80000"/>
              </a:lnSpc>
            </a:pPr>
            <a:r>
              <a:rPr lang="fr-FR" altLang="fr-FR" sz="2400" dirty="0">
                <a:solidFill>
                  <a:srgbClr val="000048"/>
                </a:solidFill>
              </a:rPr>
              <a:t>Merci à Jean Brémond !</a:t>
            </a:r>
          </a:p>
          <a:p>
            <a:pPr eaLnBrk="1" hangingPunct="1">
              <a:lnSpc>
                <a:spcPct val="80000"/>
              </a:lnSpc>
            </a:pPr>
            <a:r>
              <a:rPr lang="fr-FR" altLang="fr-FR" dirty="0">
                <a:solidFill>
                  <a:srgbClr val="000048"/>
                </a:solidFill>
              </a:rPr>
              <a:t>Groupe </a:t>
            </a:r>
            <a:r>
              <a:rPr lang="fr-FR" altLang="fr-FR" dirty="0" err="1">
                <a:solidFill>
                  <a:srgbClr val="000048"/>
                </a:solidFill>
              </a:rPr>
              <a:t>FaceBook</a:t>
            </a:r>
            <a:endParaRPr lang="fr-FR" altLang="fr-FR" dirty="0">
              <a:solidFill>
                <a:srgbClr val="000048"/>
              </a:solidFill>
            </a:endParaRPr>
          </a:p>
          <a:p>
            <a:pPr lvl="1" eaLnBrk="1" hangingPunct="1">
              <a:lnSpc>
                <a:spcPct val="80000"/>
              </a:lnSpc>
            </a:pPr>
            <a:r>
              <a:rPr lang="fr-FR" altLang="fr-FR" sz="2400" dirty="0">
                <a:solidFill>
                  <a:srgbClr val="000048"/>
                </a:solidFill>
              </a:rPr>
              <a:t>Merci à Laurent </a:t>
            </a:r>
            <a:r>
              <a:rPr lang="fr-FR" altLang="fr-FR" sz="2400" dirty="0" err="1">
                <a:solidFill>
                  <a:srgbClr val="000048"/>
                </a:solidFill>
              </a:rPr>
              <a:t>Journo</a:t>
            </a:r>
            <a:endParaRPr lang="fr-FR" altLang="fr-FR" sz="2400" dirty="0">
              <a:solidFill>
                <a:srgbClr val="000048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fr-FR" altLang="fr-FR" sz="2800" dirty="0">
                <a:solidFill>
                  <a:srgbClr val="000048"/>
                </a:solidFill>
              </a:rPr>
              <a:t>Groupe de travail ‘nouveaux projets’</a:t>
            </a:r>
          </a:p>
          <a:p>
            <a:pPr lvl="1" eaLnBrk="1" hangingPunct="1">
              <a:lnSpc>
                <a:spcPct val="80000"/>
              </a:lnSpc>
            </a:pPr>
            <a:r>
              <a:rPr lang="fr-FR" altLang="fr-FR" sz="2400" dirty="0">
                <a:solidFill>
                  <a:srgbClr val="000048"/>
                </a:solidFill>
              </a:rPr>
              <a:t>Projet ruches</a:t>
            </a:r>
          </a:p>
          <a:p>
            <a:pPr eaLnBrk="1" hangingPunct="1">
              <a:lnSpc>
                <a:spcPct val="80000"/>
              </a:lnSpc>
            </a:pPr>
            <a:r>
              <a:rPr lang="fr-FR" altLang="fr-FR" sz="2800" dirty="0">
                <a:solidFill>
                  <a:srgbClr val="000048"/>
                </a:solidFill>
              </a:rPr>
              <a:t>Mise en place du RGPD</a:t>
            </a:r>
          </a:p>
          <a:p>
            <a:pPr lvl="1" eaLnBrk="1" hangingPunct="1">
              <a:lnSpc>
                <a:spcPct val="80000"/>
              </a:lnSpc>
            </a:pPr>
            <a:r>
              <a:rPr lang="fr-FR" altLang="fr-FR" sz="2400" dirty="0">
                <a:solidFill>
                  <a:srgbClr val="000048"/>
                </a:solidFill>
              </a:rPr>
              <a:t>François Van </a:t>
            </a:r>
            <a:r>
              <a:rPr lang="fr-FR" altLang="fr-FR" sz="2400" dirty="0" err="1">
                <a:solidFill>
                  <a:srgbClr val="000048"/>
                </a:solidFill>
              </a:rPr>
              <a:t>Renterghem</a:t>
            </a:r>
            <a:r>
              <a:rPr lang="fr-FR" altLang="fr-FR" sz="2400" dirty="0">
                <a:solidFill>
                  <a:srgbClr val="000048"/>
                </a:solidFill>
              </a:rPr>
              <a:t> est délégué à la protection des données</a:t>
            </a:r>
          </a:p>
          <a:p>
            <a:pPr lvl="1" eaLnBrk="1" hangingPunct="1">
              <a:lnSpc>
                <a:spcPct val="80000"/>
              </a:lnSpc>
            </a:pPr>
            <a:endParaRPr lang="fr-FR" altLang="fr-FR" sz="1600" dirty="0">
              <a:solidFill>
                <a:srgbClr val="FD3D33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fr-FR" altLang="fr-FR" sz="2000" dirty="0"/>
          </a:p>
        </p:txBody>
      </p:sp>
      <p:sp>
        <p:nvSpPr>
          <p:cNvPr id="13316" name="Rectangle 5"/>
          <p:cNvSpPr>
            <a:spLocks noGrp="1" noChangeArrowheads="1"/>
          </p:cNvSpPr>
          <p:nvPr>
            <p:ph type="title"/>
          </p:nvPr>
        </p:nvSpPr>
        <p:spPr>
          <a:xfrm>
            <a:off x="2209800" y="609601"/>
            <a:ext cx="7772400" cy="874713"/>
          </a:xfrm>
          <a:noFill/>
        </p:spPr>
        <p:txBody>
          <a:bodyPr/>
          <a:lstStyle/>
          <a:p>
            <a:pPr eaLnBrk="1" hangingPunct="1"/>
            <a:r>
              <a:rPr lang="fr-FR" altLang="fr-FR" dirty="0"/>
              <a:t>… Activités de 2019 …     </a:t>
            </a:r>
          </a:p>
        </p:txBody>
      </p:sp>
    </p:spTree>
    <p:extLst>
      <p:ext uri="{BB962C8B-B14F-4D97-AF65-F5344CB8AC3E}">
        <p14:creationId xmlns:p14="http://schemas.microsoft.com/office/powerpoint/2010/main" val="3381474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62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362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362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4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3624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4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3624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4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624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4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3624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4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500"/>
                                        <p:tgtEl>
                                          <p:spTgt spid="3624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4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9" dur="500"/>
                                        <p:tgtEl>
                                          <p:spTgt spid="3624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4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3" dur="500"/>
                                        <p:tgtEl>
                                          <p:spTgt spid="3624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4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3624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49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1" dur="500"/>
                                        <p:tgtEl>
                                          <p:spTgt spid="36249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2499" grpId="0" build="p" bldLvl="3" autoUpdateAnimBg="0" advAuto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SzPct val="80000"/>
              <a:buBlip>
                <a:blip r:embed="rId3"/>
              </a:buBlip>
              <a:defRPr sz="3200">
                <a:solidFill>
                  <a:srgbClr val="000068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rgbClr val="000068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rgbClr val="000068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fld id="{93DBC348-2434-436F-BC03-0BE30B6B2AFA}" type="slidenum">
              <a:rPr lang="fr-FR" altLang="fr-FR" sz="1400">
                <a:solidFill>
                  <a:srgbClr val="404176"/>
                </a:solidFill>
                <a:latin typeface="Arial Narrow" panose="020B0506020202030204" pitchFamily="34" charset="0"/>
              </a:rPr>
              <a:pPr>
                <a:spcBef>
                  <a:spcPct val="0"/>
                </a:spcBef>
                <a:buSzTx/>
                <a:buFontTx/>
                <a:buNone/>
              </a:pPr>
              <a:t>6</a:t>
            </a:fld>
            <a:endParaRPr lang="fr-FR" altLang="fr-FR" sz="1400">
              <a:solidFill>
                <a:srgbClr val="404176"/>
              </a:solidFill>
              <a:latin typeface="Arial Narrow" panose="020B0506020202030204" pitchFamily="34" charset="0"/>
            </a:endParaRPr>
          </a:p>
        </p:txBody>
      </p:sp>
      <p:sp>
        <p:nvSpPr>
          <p:cNvPr id="362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92991" y="1445957"/>
            <a:ext cx="10474169" cy="5248259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fr-FR" altLang="fr-FR" sz="3600" dirty="0">
                <a:solidFill>
                  <a:srgbClr val="000048"/>
                </a:solidFill>
              </a:rPr>
              <a:t>Sécurité </a:t>
            </a:r>
            <a:r>
              <a:rPr lang="fr-FR" altLang="fr-FR" sz="2800" dirty="0">
                <a:solidFill>
                  <a:srgbClr val="000048"/>
                </a:solidFill>
              </a:rPr>
              <a:t>– présentations de Michel Boucherat</a:t>
            </a:r>
            <a:endParaRPr lang="fr-FR" altLang="fr-FR" sz="3600" dirty="0">
              <a:solidFill>
                <a:srgbClr val="000048"/>
              </a:solidFill>
            </a:endParaRPr>
          </a:p>
          <a:p>
            <a:pPr lvl="1" eaLnBrk="1" hangingPunct="1">
              <a:lnSpc>
                <a:spcPct val="80000"/>
              </a:lnSpc>
            </a:pPr>
            <a:r>
              <a:rPr lang="fr-FR" altLang="fr-FR" sz="3200" dirty="0">
                <a:solidFill>
                  <a:srgbClr val="000048"/>
                </a:solidFill>
              </a:rPr>
              <a:t>Risques auditifs</a:t>
            </a:r>
          </a:p>
          <a:p>
            <a:pPr lvl="1" eaLnBrk="1" hangingPunct="1">
              <a:lnSpc>
                <a:spcPct val="80000"/>
              </a:lnSpc>
            </a:pPr>
            <a:r>
              <a:rPr lang="fr-FR" altLang="fr-FR" sz="3200" dirty="0">
                <a:solidFill>
                  <a:srgbClr val="000048"/>
                </a:solidFill>
              </a:rPr>
              <a:t>Risques respiratoires</a:t>
            </a:r>
          </a:p>
          <a:p>
            <a:pPr eaLnBrk="1" hangingPunct="1">
              <a:lnSpc>
                <a:spcPct val="80000"/>
              </a:lnSpc>
            </a:pPr>
            <a:r>
              <a:rPr lang="fr-FR" altLang="fr-FR" sz="3600" dirty="0">
                <a:solidFill>
                  <a:srgbClr val="000048"/>
                </a:solidFill>
              </a:rPr>
              <a:t>Manifestations extérieures</a:t>
            </a:r>
          </a:p>
          <a:p>
            <a:pPr lvl="1" eaLnBrk="1" hangingPunct="1">
              <a:spcBef>
                <a:spcPts val="0"/>
              </a:spcBef>
            </a:pPr>
            <a:r>
              <a:rPr lang="fr-FR" altLang="fr-FR" dirty="0">
                <a:solidFill>
                  <a:srgbClr val="000048"/>
                </a:solidFill>
              </a:rPr>
              <a:t>Journées Portes ouvertes FTFI : présence réduite</a:t>
            </a:r>
          </a:p>
          <a:p>
            <a:pPr lvl="1" eaLnBrk="1" hangingPunct="1">
              <a:spcBef>
                <a:spcPts val="0"/>
              </a:spcBef>
            </a:pPr>
            <a:r>
              <a:rPr lang="fr-FR" altLang="fr-FR" dirty="0">
                <a:solidFill>
                  <a:srgbClr val="000048"/>
                </a:solidFill>
              </a:rPr>
              <a:t>Journée des Associations à EVRY</a:t>
            </a:r>
          </a:p>
          <a:p>
            <a:pPr lvl="1" eaLnBrk="1" hangingPunct="1">
              <a:spcBef>
                <a:spcPts val="0"/>
              </a:spcBef>
            </a:pPr>
            <a:r>
              <a:rPr lang="fr-FR" altLang="fr-FR" dirty="0">
                <a:solidFill>
                  <a:srgbClr val="000048"/>
                </a:solidFill>
              </a:rPr>
              <a:t>Journée des Associations de Bouray sur Juine</a:t>
            </a:r>
          </a:p>
          <a:p>
            <a:pPr lvl="1" eaLnBrk="1" hangingPunct="1">
              <a:spcBef>
                <a:spcPts val="0"/>
              </a:spcBef>
            </a:pPr>
            <a:r>
              <a:rPr lang="fr-FR" altLang="fr-FR" dirty="0">
                <a:solidFill>
                  <a:srgbClr val="000048"/>
                </a:solidFill>
              </a:rPr>
              <a:t>Fête du Bois à Pont sur Yonne</a:t>
            </a:r>
          </a:p>
          <a:p>
            <a:pPr lvl="1" eaLnBrk="1" hangingPunct="1">
              <a:spcBef>
                <a:spcPts val="0"/>
              </a:spcBef>
            </a:pPr>
            <a:r>
              <a:rPr lang="fr-FR" altLang="fr-FR" dirty="0">
                <a:solidFill>
                  <a:srgbClr val="000048"/>
                </a:solidFill>
              </a:rPr>
              <a:t>Journées du patrimoine au château de Mesnil-Voisin</a:t>
            </a:r>
          </a:p>
          <a:p>
            <a:pPr lvl="1" eaLnBrk="1" hangingPunct="1">
              <a:spcBef>
                <a:spcPts val="0"/>
              </a:spcBef>
            </a:pPr>
            <a:r>
              <a:rPr lang="fr-FR" altLang="fr-FR" dirty="0">
                <a:solidFill>
                  <a:srgbClr val="000048"/>
                </a:solidFill>
              </a:rPr>
              <a:t>Exposition jeux à Coubert</a:t>
            </a:r>
          </a:p>
          <a:p>
            <a:pPr lvl="1" eaLnBrk="1" hangingPunct="1">
              <a:lnSpc>
                <a:spcPct val="80000"/>
              </a:lnSpc>
            </a:pPr>
            <a:endParaRPr lang="fr-FR" altLang="fr-FR" sz="1600" dirty="0">
              <a:solidFill>
                <a:srgbClr val="FD3D33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fr-FR" altLang="fr-FR" sz="2000" dirty="0"/>
          </a:p>
        </p:txBody>
      </p:sp>
      <p:sp>
        <p:nvSpPr>
          <p:cNvPr id="15364" name="Rectangle 5"/>
          <p:cNvSpPr>
            <a:spLocks noGrp="1" noChangeArrowheads="1"/>
          </p:cNvSpPr>
          <p:nvPr>
            <p:ph type="title"/>
          </p:nvPr>
        </p:nvSpPr>
        <p:spPr>
          <a:xfrm>
            <a:off x="2209800" y="609601"/>
            <a:ext cx="7772400" cy="874713"/>
          </a:xfrm>
          <a:noFill/>
        </p:spPr>
        <p:txBody>
          <a:bodyPr/>
          <a:lstStyle/>
          <a:p>
            <a:pPr eaLnBrk="1" hangingPunct="1"/>
            <a:r>
              <a:rPr lang="fr-FR" altLang="fr-FR" dirty="0"/>
              <a:t>… Activités de 2019 …     </a:t>
            </a:r>
          </a:p>
        </p:txBody>
      </p:sp>
    </p:spTree>
    <p:extLst>
      <p:ext uri="{BB962C8B-B14F-4D97-AF65-F5344CB8AC3E}">
        <p14:creationId xmlns:p14="http://schemas.microsoft.com/office/powerpoint/2010/main" val="668670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62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362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362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4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3624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4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3624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4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624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4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3624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4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500"/>
                                        <p:tgtEl>
                                          <p:spTgt spid="3624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4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9" dur="500"/>
                                        <p:tgtEl>
                                          <p:spTgt spid="3624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4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3" dur="500"/>
                                        <p:tgtEl>
                                          <p:spTgt spid="3624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2499" grpId="0" build="p" bldLvl="3" autoUpdateAnimBg="0" advAuto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SzPct val="80000"/>
              <a:buBlip>
                <a:blip r:embed="rId3"/>
              </a:buBlip>
              <a:defRPr sz="3200">
                <a:solidFill>
                  <a:srgbClr val="000068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rgbClr val="000068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rgbClr val="000068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fld id="{121C6E1A-CA0F-4A4C-9BCC-6751034DFC86}" type="slidenum">
              <a:rPr lang="fr-FR" altLang="fr-FR" sz="1400">
                <a:solidFill>
                  <a:srgbClr val="404176"/>
                </a:solidFill>
                <a:latin typeface="Arial Narrow" panose="020B0506020202030204" pitchFamily="34" charset="0"/>
              </a:rPr>
              <a:pPr>
                <a:spcBef>
                  <a:spcPct val="0"/>
                </a:spcBef>
                <a:buSzTx/>
                <a:buFontTx/>
                <a:buNone/>
              </a:pPr>
              <a:t>7</a:t>
            </a:fld>
            <a:endParaRPr lang="fr-FR" altLang="fr-FR" sz="1400">
              <a:solidFill>
                <a:srgbClr val="404176"/>
              </a:solidFill>
              <a:latin typeface="Arial Narrow" panose="020B0506020202030204" pitchFamily="34" charset="0"/>
            </a:endParaRPr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08213" y="620714"/>
            <a:ext cx="7772400" cy="803275"/>
          </a:xfrm>
        </p:spPr>
        <p:txBody>
          <a:bodyPr/>
          <a:lstStyle/>
          <a:p>
            <a:pPr eaLnBrk="1" hangingPunct="1"/>
            <a:r>
              <a:rPr lang="fr-FR" altLang="fr-FR" dirty="0"/>
              <a:t>… Activités de 2019  …</a:t>
            </a:r>
          </a:p>
        </p:txBody>
      </p:sp>
      <p:sp>
        <p:nvSpPr>
          <p:cNvPr id="1320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091980" y="1340507"/>
            <a:ext cx="10760748" cy="4896779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fr-FR" altLang="fr-FR" sz="3600" dirty="0">
                <a:solidFill>
                  <a:srgbClr val="000048"/>
                </a:solidFill>
              </a:rPr>
              <a:t>Site Internet …</a:t>
            </a:r>
          </a:p>
          <a:p>
            <a:pPr lvl="1" eaLnBrk="1" hangingPunct="1">
              <a:lnSpc>
                <a:spcPct val="90000"/>
              </a:lnSpc>
            </a:pPr>
            <a:r>
              <a:rPr lang="fr-FR" altLang="fr-FR" dirty="0">
                <a:solidFill>
                  <a:srgbClr val="000048"/>
                </a:solidFill>
              </a:rPr>
              <a:t>Facteur de développement indispensable pour l’association</a:t>
            </a:r>
          </a:p>
          <a:p>
            <a:pPr lvl="1" eaLnBrk="1" hangingPunct="1">
              <a:lnSpc>
                <a:spcPct val="90000"/>
              </a:lnSpc>
            </a:pPr>
            <a:r>
              <a:rPr lang="fr-FR" altLang="fr-FR" dirty="0">
                <a:solidFill>
                  <a:srgbClr val="000048"/>
                </a:solidFill>
              </a:rPr>
              <a:t>Indispensable pour la gestion</a:t>
            </a:r>
          </a:p>
          <a:p>
            <a:pPr lvl="1" eaLnBrk="1" hangingPunct="1">
              <a:lnSpc>
                <a:spcPct val="90000"/>
              </a:lnSpc>
            </a:pPr>
            <a:r>
              <a:rPr lang="fr-FR" altLang="fr-FR" dirty="0">
                <a:solidFill>
                  <a:srgbClr val="000048"/>
                </a:solidFill>
              </a:rPr>
              <a:t>Refonte : </a:t>
            </a:r>
          </a:p>
          <a:p>
            <a:pPr lvl="2" eaLnBrk="1" hangingPunct="1">
              <a:lnSpc>
                <a:spcPct val="90000"/>
              </a:lnSpc>
            </a:pPr>
            <a:r>
              <a:rPr lang="fr-FR" altLang="fr-FR" dirty="0">
                <a:solidFill>
                  <a:srgbClr val="000048"/>
                </a:solidFill>
              </a:rPr>
              <a:t>Le site actuel est trop difficile à entretenir</a:t>
            </a:r>
          </a:p>
          <a:p>
            <a:pPr lvl="2" eaLnBrk="1" hangingPunct="1">
              <a:lnSpc>
                <a:spcPct val="90000"/>
              </a:lnSpc>
            </a:pPr>
            <a:r>
              <a:rPr lang="fr-FR" altLang="fr-FR" dirty="0">
                <a:solidFill>
                  <a:srgbClr val="000048"/>
                </a:solidFill>
              </a:rPr>
              <a:t>Une année de réflexion</a:t>
            </a:r>
          </a:p>
          <a:p>
            <a:pPr lvl="2" eaLnBrk="1" hangingPunct="1">
              <a:lnSpc>
                <a:spcPct val="90000"/>
              </a:lnSpc>
            </a:pPr>
            <a:r>
              <a:rPr lang="fr-FR" altLang="fr-FR" dirty="0">
                <a:solidFill>
                  <a:srgbClr val="000048"/>
                </a:solidFill>
              </a:rPr>
              <a:t>François Van </a:t>
            </a:r>
            <a:r>
              <a:rPr lang="fr-FR" altLang="fr-FR" dirty="0" err="1">
                <a:solidFill>
                  <a:srgbClr val="000048"/>
                </a:solidFill>
              </a:rPr>
              <a:t>Renterghem</a:t>
            </a:r>
            <a:r>
              <a:rPr lang="fr-FR" altLang="fr-FR" dirty="0">
                <a:solidFill>
                  <a:srgbClr val="000048"/>
                </a:solidFill>
              </a:rPr>
              <a:t> finalise le cahier des charges</a:t>
            </a:r>
          </a:p>
          <a:p>
            <a:pPr lvl="2" eaLnBrk="1" hangingPunct="1">
              <a:lnSpc>
                <a:spcPct val="90000"/>
              </a:lnSpc>
            </a:pPr>
            <a:r>
              <a:rPr lang="fr-FR" altLang="fr-FR" dirty="0">
                <a:solidFill>
                  <a:srgbClr val="000048"/>
                </a:solidFill>
              </a:rPr>
              <a:t>Consultation à venir</a:t>
            </a:r>
          </a:p>
          <a:p>
            <a:pPr lvl="2" eaLnBrk="1" hangingPunct="1">
              <a:lnSpc>
                <a:spcPct val="90000"/>
              </a:lnSpc>
            </a:pPr>
            <a:r>
              <a:rPr lang="fr-FR" dirty="0">
                <a:solidFill>
                  <a:srgbClr val="000048"/>
                </a:solidFill>
              </a:rPr>
              <a:t>Carole Chaumet, Frédéric </a:t>
            </a:r>
            <a:r>
              <a:rPr lang="fr-FR" dirty="0" err="1">
                <a:solidFill>
                  <a:srgbClr val="000048"/>
                </a:solidFill>
              </a:rPr>
              <a:t>Dhordain</a:t>
            </a:r>
            <a:r>
              <a:rPr lang="fr-FR" dirty="0">
                <a:solidFill>
                  <a:srgbClr val="000048"/>
                </a:solidFill>
              </a:rPr>
              <a:t>, Nicolas </a:t>
            </a:r>
            <a:r>
              <a:rPr lang="fr-FR" dirty="0" err="1">
                <a:solidFill>
                  <a:srgbClr val="000048"/>
                </a:solidFill>
              </a:rPr>
              <a:t>Dionnet</a:t>
            </a:r>
            <a:r>
              <a:rPr lang="fr-FR" dirty="0">
                <a:solidFill>
                  <a:srgbClr val="000048"/>
                </a:solidFill>
              </a:rPr>
              <a:t>,  Philippe Martineau, Gérard Nourigat, François Van </a:t>
            </a:r>
            <a:r>
              <a:rPr lang="fr-FR" dirty="0" err="1">
                <a:solidFill>
                  <a:srgbClr val="000048"/>
                </a:solidFill>
              </a:rPr>
              <a:t>Renterghem</a:t>
            </a:r>
            <a:endParaRPr lang="fr-FR" dirty="0">
              <a:solidFill>
                <a:srgbClr val="000048"/>
              </a:solidFill>
            </a:endParaRPr>
          </a:p>
          <a:p>
            <a:pPr lvl="1" eaLnBrk="1" hangingPunct="1">
              <a:lnSpc>
                <a:spcPct val="90000"/>
              </a:lnSpc>
            </a:pPr>
            <a:endParaRPr lang="fr-FR" altLang="fr-FR" dirty="0">
              <a:solidFill>
                <a:srgbClr val="002060"/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fr-FR" altLang="fr-FR" sz="2400" dirty="0"/>
          </a:p>
          <a:p>
            <a:pPr eaLnBrk="1" hangingPunct="1">
              <a:lnSpc>
                <a:spcPct val="90000"/>
              </a:lnSpc>
            </a:pPr>
            <a:endParaRPr lang="fr-FR" altLang="fr-FR" sz="2400" dirty="0"/>
          </a:p>
          <a:p>
            <a:pPr lvl="1" eaLnBrk="1" hangingPunct="1">
              <a:lnSpc>
                <a:spcPct val="90000"/>
              </a:lnSpc>
            </a:pPr>
            <a:endParaRPr lang="fr-FR" altLang="fr-FR" sz="2000" dirty="0"/>
          </a:p>
          <a:p>
            <a:pPr eaLnBrk="1" hangingPunct="1">
              <a:lnSpc>
                <a:spcPct val="90000"/>
              </a:lnSpc>
            </a:pPr>
            <a:endParaRPr lang="fr-FR" altLang="fr-FR" sz="2400" dirty="0"/>
          </a:p>
        </p:txBody>
      </p:sp>
    </p:spTree>
    <p:extLst>
      <p:ext uri="{BB962C8B-B14F-4D97-AF65-F5344CB8AC3E}">
        <p14:creationId xmlns:p14="http://schemas.microsoft.com/office/powerpoint/2010/main" val="35640201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2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2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2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2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32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2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32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2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32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32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2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32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2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2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500"/>
                            </p:stCondLst>
                            <p:childTnLst>
                              <p:par>
                                <p:cTn id="4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32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2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000"/>
                            </p:stCondLst>
                            <p:childTnLst>
                              <p:par>
                                <p:cTn id="4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32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32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2099" grpId="0" build="p" bldLvl="5" advAuto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SzPct val="80000"/>
              <a:buBlip>
                <a:blip r:embed="rId3"/>
              </a:buBlip>
              <a:defRPr sz="3200">
                <a:solidFill>
                  <a:srgbClr val="000068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rgbClr val="000068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rgbClr val="000068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fld id="{93DBC348-2434-436F-BC03-0BE30B6B2AFA}" type="slidenum">
              <a:rPr lang="fr-FR" altLang="fr-FR" sz="1400">
                <a:solidFill>
                  <a:srgbClr val="404176"/>
                </a:solidFill>
                <a:latin typeface="Arial Narrow" panose="020B0506020202030204" pitchFamily="34" charset="0"/>
              </a:rPr>
              <a:pPr>
                <a:spcBef>
                  <a:spcPct val="0"/>
                </a:spcBef>
                <a:buSzTx/>
                <a:buFontTx/>
                <a:buNone/>
              </a:pPr>
              <a:t>8</a:t>
            </a:fld>
            <a:endParaRPr lang="fr-FR" altLang="fr-FR" sz="1400">
              <a:solidFill>
                <a:srgbClr val="404176"/>
              </a:solidFill>
              <a:latin typeface="Arial Narrow" panose="020B0506020202030204" pitchFamily="34" charset="0"/>
            </a:endParaRPr>
          </a:p>
        </p:txBody>
      </p:sp>
      <p:sp>
        <p:nvSpPr>
          <p:cNvPr id="362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5282" y="2152538"/>
            <a:ext cx="10474169" cy="5248259"/>
          </a:xfrm>
        </p:spPr>
        <p:txBody>
          <a:bodyPr/>
          <a:lstStyle/>
          <a:p>
            <a:pPr eaLnBrk="1" hangingPunct="1">
              <a:lnSpc>
                <a:spcPct val="80000"/>
              </a:lnSpc>
              <a:tabLst>
                <a:tab pos="7980363" algn="r"/>
              </a:tabLst>
            </a:pPr>
            <a:r>
              <a:rPr lang="fr-FR" altLang="fr-FR" sz="3600" dirty="0">
                <a:solidFill>
                  <a:srgbClr val="000048"/>
                </a:solidFill>
              </a:rPr>
              <a:t>Investissements                     	468€</a:t>
            </a:r>
          </a:p>
          <a:p>
            <a:pPr lvl="1" eaLnBrk="1" hangingPunct="1">
              <a:lnSpc>
                <a:spcPct val="80000"/>
              </a:lnSpc>
              <a:tabLst>
                <a:tab pos="7980363" algn="r"/>
              </a:tabLst>
            </a:pPr>
            <a:r>
              <a:rPr lang="fr-FR" altLang="fr-FR" sz="3200" dirty="0">
                <a:solidFill>
                  <a:srgbClr val="000048"/>
                </a:solidFill>
              </a:rPr>
              <a:t>Terminal de paiement par CB :   	83€</a:t>
            </a:r>
          </a:p>
          <a:p>
            <a:pPr lvl="1" eaLnBrk="1" hangingPunct="1">
              <a:lnSpc>
                <a:spcPct val="80000"/>
              </a:lnSpc>
              <a:tabLst>
                <a:tab pos="7980363" algn="r"/>
              </a:tabLst>
            </a:pPr>
            <a:r>
              <a:rPr lang="fr-FR" altLang="fr-FR" sz="3200" dirty="0">
                <a:solidFill>
                  <a:srgbClr val="000048"/>
                </a:solidFill>
              </a:rPr>
              <a:t>Thèmes pour site Internet       : 	385€</a:t>
            </a:r>
          </a:p>
          <a:p>
            <a:pPr eaLnBrk="1" hangingPunct="1">
              <a:spcBef>
                <a:spcPts val="0"/>
              </a:spcBef>
            </a:pPr>
            <a:r>
              <a:rPr lang="fr-FR" altLang="fr-FR" sz="4000" dirty="0">
                <a:solidFill>
                  <a:srgbClr val="000048"/>
                </a:solidFill>
              </a:rPr>
              <a:t>Sorties</a:t>
            </a:r>
            <a:endParaRPr lang="fr-FR" altLang="fr-FR" dirty="0">
              <a:solidFill>
                <a:srgbClr val="000048"/>
              </a:solidFill>
            </a:endParaRPr>
          </a:p>
          <a:p>
            <a:pPr lvl="1" eaLnBrk="1" hangingPunct="1">
              <a:spcBef>
                <a:spcPts val="0"/>
              </a:spcBef>
            </a:pPr>
            <a:r>
              <a:rPr lang="fr-FR" altLang="fr-FR" dirty="0">
                <a:solidFill>
                  <a:srgbClr val="000048"/>
                </a:solidFill>
              </a:rPr>
              <a:t>Scierie TAVIOT</a:t>
            </a:r>
          </a:p>
          <a:p>
            <a:pPr lvl="1" eaLnBrk="1" hangingPunct="1">
              <a:spcBef>
                <a:spcPts val="0"/>
              </a:spcBef>
            </a:pPr>
            <a:endParaRPr lang="fr-FR" altLang="fr-FR" dirty="0">
              <a:solidFill>
                <a:srgbClr val="000048"/>
              </a:solidFill>
            </a:endParaRPr>
          </a:p>
          <a:p>
            <a:pPr lvl="1" eaLnBrk="1" hangingPunct="1">
              <a:lnSpc>
                <a:spcPct val="80000"/>
              </a:lnSpc>
            </a:pPr>
            <a:endParaRPr lang="fr-FR" altLang="fr-FR" sz="1600" dirty="0">
              <a:solidFill>
                <a:srgbClr val="FD3D33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fr-FR" altLang="fr-FR" sz="2000" dirty="0"/>
          </a:p>
        </p:txBody>
      </p:sp>
      <p:sp>
        <p:nvSpPr>
          <p:cNvPr id="15364" name="Rectangle 5"/>
          <p:cNvSpPr>
            <a:spLocks noGrp="1" noChangeArrowheads="1"/>
          </p:cNvSpPr>
          <p:nvPr>
            <p:ph type="title"/>
          </p:nvPr>
        </p:nvSpPr>
        <p:spPr>
          <a:xfrm>
            <a:off x="2209800" y="609601"/>
            <a:ext cx="7772400" cy="874713"/>
          </a:xfrm>
          <a:noFill/>
        </p:spPr>
        <p:txBody>
          <a:bodyPr/>
          <a:lstStyle/>
          <a:p>
            <a:pPr eaLnBrk="1" hangingPunct="1"/>
            <a:r>
              <a:rPr lang="fr-FR" altLang="fr-FR" dirty="0"/>
              <a:t>… Activités de 2019 …     </a:t>
            </a:r>
          </a:p>
        </p:txBody>
      </p:sp>
    </p:spTree>
    <p:extLst>
      <p:ext uri="{BB962C8B-B14F-4D97-AF65-F5344CB8AC3E}">
        <p14:creationId xmlns:p14="http://schemas.microsoft.com/office/powerpoint/2010/main" val="41132781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62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362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362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4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3624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4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3624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2499" grpId="0" build="p" bldLvl="3" autoUpdateAnimBg="0" advAuto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SzPct val="80000"/>
              <a:buBlip>
                <a:blip r:embed="rId3"/>
              </a:buBlip>
              <a:defRPr sz="3200">
                <a:solidFill>
                  <a:srgbClr val="000068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rgbClr val="000068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rgbClr val="000068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fld id="{E8B5A461-3941-4AE7-84BB-DD1E4AF76E22}" type="slidenum">
              <a:rPr lang="fr-FR" altLang="fr-FR" sz="1400">
                <a:solidFill>
                  <a:srgbClr val="404176"/>
                </a:solidFill>
                <a:latin typeface="Arial Narrow" panose="020B0506020202030204" pitchFamily="34" charset="0"/>
              </a:rPr>
              <a:pPr>
                <a:spcBef>
                  <a:spcPct val="0"/>
                </a:spcBef>
                <a:buSzTx/>
                <a:buFontTx/>
                <a:buNone/>
              </a:pPr>
              <a:t>9</a:t>
            </a:fld>
            <a:endParaRPr lang="fr-FR" altLang="fr-FR" sz="1400">
              <a:solidFill>
                <a:srgbClr val="404176"/>
              </a:solidFill>
              <a:latin typeface="Arial Narrow" panose="020B0506020202030204" pitchFamily="34" charset="0"/>
            </a:endParaRPr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>
          <a:xfrm>
            <a:off x="2640013" y="620713"/>
            <a:ext cx="7340600" cy="874712"/>
          </a:xfrm>
        </p:spPr>
        <p:txBody>
          <a:bodyPr/>
          <a:lstStyle/>
          <a:p>
            <a:pPr eaLnBrk="1" hangingPunct="1"/>
            <a:r>
              <a:rPr lang="fr-FR" altLang="fr-FR" dirty="0"/>
              <a:t>… Activités de 2019  …</a:t>
            </a:r>
          </a:p>
        </p:txBody>
      </p:sp>
      <p:sp>
        <p:nvSpPr>
          <p:cNvPr id="445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23900" y="1341438"/>
            <a:ext cx="11324167" cy="5516562"/>
          </a:xfrm>
        </p:spPr>
        <p:txBody>
          <a:bodyPr/>
          <a:lstStyle/>
          <a:p>
            <a:pPr eaLnBrk="1" hangingPunct="1">
              <a:lnSpc>
                <a:spcPct val="80000"/>
              </a:lnSpc>
              <a:tabLst>
                <a:tab pos="3048000" algn="l"/>
              </a:tabLst>
              <a:defRPr/>
            </a:pPr>
            <a:r>
              <a:rPr lang="fr-FR" sz="3600" dirty="0">
                <a:solidFill>
                  <a:srgbClr val="000048"/>
                </a:solidFill>
              </a:rPr>
              <a:t>Atelier …</a:t>
            </a:r>
          </a:p>
          <a:p>
            <a:pPr lvl="1" eaLnBrk="1" hangingPunct="1">
              <a:lnSpc>
                <a:spcPct val="80000"/>
              </a:lnSpc>
              <a:tabLst>
                <a:tab pos="3048000" algn="l"/>
              </a:tabLst>
              <a:defRPr/>
            </a:pPr>
            <a:r>
              <a:rPr lang="fr-FR" dirty="0">
                <a:solidFill>
                  <a:srgbClr val="000048"/>
                </a:solidFill>
              </a:rPr>
              <a:t>Il faut gérer l’affluence :</a:t>
            </a:r>
          </a:p>
          <a:p>
            <a:pPr lvl="2" eaLnBrk="1" hangingPunct="1">
              <a:lnSpc>
                <a:spcPct val="80000"/>
              </a:lnSpc>
              <a:tabLst>
                <a:tab pos="3048000" algn="l"/>
              </a:tabLst>
              <a:defRPr/>
            </a:pPr>
            <a:r>
              <a:rPr lang="fr-FR" dirty="0">
                <a:solidFill>
                  <a:srgbClr val="000048"/>
                </a:solidFill>
              </a:rPr>
              <a:t>Maximum 6 personnes, animateur compris</a:t>
            </a:r>
          </a:p>
          <a:p>
            <a:pPr lvl="2" eaLnBrk="1" hangingPunct="1">
              <a:lnSpc>
                <a:spcPct val="80000"/>
              </a:lnSpc>
              <a:tabLst>
                <a:tab pos="3048000" algn="l"/>
              </a:tabLst>
              <a:defRPr/>
            </a:pPr>
            <a:r>
              <a:rPr lang="fr-FR" b="1" dirty="0">
                <a:solidFill>
                  <a:srgbClr val="000048"/>
                </a:solidFill>
              </a:rPr>
              <a:t>IL FAUT prévenir de sa venue en contactant l’animateur</a:t>
            </a:r>
          </a:p>
          <a:p>
            <a:pPr lvl="2" eaLnBrk="1" hangingPunct="1">
              <a:lnSpc>
                <a:spcPct val="80000"/>
              </a:lnSpc>
              <a:tabLst>
                <a:tab pos="3048000" algn="l"/>
              </a:tabLst>
              <a:defRPr/>
            </a:pPr>
            <a:r>
              <a:rPr lang="fr-FR" dirty="0">
                <a:solidFill>
                  <a:srgbClr val="000048"/>
                </a:solidFill>
              </a:rPr>
              <a:t>IL FAUT être adhérent</a:t>
            </a:r>
          </a:p>
          <a:p>
            <a:pPr lvl="2" eaLnBrk="1" hangingPunct="1">
              <a:lnSpc>
                <a:spcPct val="80000"/>
              </a:lnSpc>
              <a:tabLst>
                <a:tab pos="3048000" algn="l"/>
              </a:tabLst>
              <a:defRPr/>
            </a:pPr>
            <a:r>
              <a:rPr lang="fr-FR" dirty="0">
                <a:solidFill>
                  <a:srgbClr val="000048"/>
                </a:solidFill>
              </a:rPr>
              <a:t>IL FAUT avoir signé la charte</a:t>
            </a:r>
          </a:p>
          <a:p>
            <a:pPr lvl="2" eaLnBrk="1" hangingPunct="1">
              <a:lnSpc>
                <a:spcPct val="80000"/>
              </a:lnSpc>
              <a:tabLst>
                <a:tab pos="3048000" algn="l"/>
              </a:tabLst>
              <a:defRPr/>
            </a:pPr>
            <a:r>
              <a:rPr lang="fr-FR" dirty="0">
                <a:solidFill>
                  <a:srgbClr val="000048"/>
                </a:solidFill>
              </a:rPr>
              <a:t>IL FAUT s’inscrire sur le livre de bord et signaler tout incident ou anomalie</a:t>
            </a:r>
          </a:p>
          <a:p>
            <a:pPr lvl="2" eaLnBrk="1" hangingPunct="1">
              <a:lnSpc>
                <a:spcPct val="80000"/>
              </a:lnSpc>
              <a:tabLst>
                <a:tab pos="3048000" algn="l"/>
              </a:tabLst>
              <a:defRPr/>
            </a:pPr>
            <a:r>
              <a:rPr lang="fr-FR" dirty="0">
                <a:solidFill>
                  <a:srgbClr val="000048"/>
                </a:solidFill>
              </a:rPr>
              <a:t>IL FAUT participer aux tâches d’entretien (ménage, copeaux, etc.)</a:t>
            </a:r>
          </a:p>
          <a:p>
            <a:pPr lvl="2" eaLnBrk="1" hangingPunct="1">
              <a:lnSpc>
                <a:spcPct val="80000"/>
              </a:lnSpc>
              <a:tabLst>
                <a:tab pos="3048000" algn="l"/>
              </a:tabLst>
              <a:defRPr/>
            </a:pPr>
            <a:r>
              <a:rPr lang="fr-FR" dirty="0">
                <a:solidFill>
                  <a:srgbClr val="000048"/>
                </a:solidFill>
              </a:rPr>
              <a:t>IL NE FAUT PAS abuser des consommables</a:t>
            </a:r>
          </a:p>
          <a:p>
            <a:pPr lvl="1" eaLnBrk="1" hangingPunct="1">
              <a:lnSpc>
                <a:spcPct val="80000"/>
              </a:lnSpc>
              <a:tabLst>
                <a:tab pos="3048000" algn="l"/>
              </a:tabLst>
              <a:defRPr/>
            </a:pPr>
            <a:r>
              <a:rPr lang="fr-FR" dirty="0">
                <a:solidFill>
                  <a:srgbClr val="000048"/>
                </a:solidFill>
              </a:rPr>
              <a:t>L’animateur évalue la compétence des participants :</a:t>
            </a:r>
            <a:br>
              <a:rPr lang="fr-FR" dirty="0">
                <a:solidFill>
                  <a:srgbClr val="000048"/>
                </a:solidFill>
              </a:rPr>
            </a:br>
            <a:r>
              <a:rPr lang="fr-FR" dirty="0">
                <a:solidFill>
                  <a:srgbClr val="000048"/>
                </a:solidFill>
              </a:rPr>
              <a:t>le cas échéant, ils doivent suivre des stages …</a:t>
            </a:r>
          </a:p>
          <a:p>
            <a:pPr lvl="1" eaLnBrk="1" hangingPunct="1">
              <a:lnSpc>
                <a:spcPct val="80000"/>
              </a:lnSpc>
              <a:tabLst>
                <a:tab pos="3048000" algn="l"/>
              </a:tabLst>
              <a:defRPr/>
            </a:pPr>
            <a:r>
              <a:rPr lang="fr-FR" dirty="0">
                <a:solidFill>
                  <a:srgbClr val="000048"/>
                </a:solidFill>
              </a:rPr>
              <a:t>Un Vice-Président responsable de chaque atelier</a:t>
            </a:r>
          </a:p>
          <a:p>
            <a:pPr lvl="1" eaLnBrk="1" hangingPunct="1">
              <a:lnSpc>
                <a:spcPct val="80000"/>
              </a:lnSpc>
              <a:tabLst>
                <a:tab pos="3048000" algn="l"/>
              </a:tabLst>
              <a:defRPr/>
            </a:pPr>
            <a:r>
              <a:rPr lang="fr-FR" dirty="0">
                <a:solidFill>
                  <a:srgbClr val="000048"/>
                </a:solidFill>
              </a:rPr>
              <a:t>Formation des animateurs à la maintenance courante</a:t>
            </a:r>
          </a:p>
        </p:txBody>
      </p:sp>
    </p:spTree>
    <p:extLst>
      <p:ext uri="{BB962C8B-B14F-4D97-AF65-F5344CB8AC3E}">
        <p14:creationId xmlns:p14="http://schemas.microsoft.com/office/powerpoint/2010/main" val="1735998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45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445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445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4454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4454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454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4454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4454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4454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4454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4454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4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44544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5443" grpId="0" build="p" bldLvl="4" autoUpdateAnimBg="0" advAuto="0"/>
    </p:bldLst>
  </p:timing>
</p:sld>
</file>

<file path=ppt/theme/theme1.xml><?xml version="1.0" encoding="utf-8"?>
<a:theme xmlns:a="http://schemas.openxmlformats.org/drawingml/2006/main" name="Post-moderne">
  <a:themeElements>
    <a:clrScheme name="Post-moderne 1">
      <a:dk1>
        <a:srgbClr val="8383AD"/>
      </a:dk1>
      <a:lt1>
        <a:srgbClr val="FEFED6"/>
      </a:lt1>
      <a:dk2>
        <a:srgbClr val="404176"/>
      </a:dk2>
      <a:lt2>
        <a:srgbClr val="969696"/>
      </a:lt2>
      <a:accent1>
        <a:srgbClr val="BABE90"/>
      </a:accent1>
      <a:accent2>
        <a:srgbClr val="666699"/>
      </a:accent2>
      <a:accent3>
        <a:srgbClr val="FEFEE8"/>
      </a:accent3>
      <a:accent4>
        <a:srgbClr val="6F6F93"/>
      </a:accent4>
      <a:accent5>
        <a:srgbClr val="D9DBC6"/>
      </a:accent5>
      <a:accent6>
        <a:srgbClr val="5C5C8A"/>
      </a:accent6>
      <a:hlink>
        <a:srgbClr val="C09E4A"/>
      </a:hlink>
      <a:folHlink>
        <a:srgbClr val="006666"/>
      </a:folHlink>
    </a:clrScheme>
    <a:fontScheme name="Post-modern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Post-moderne 1">
        <a:dk1>
          <a:srgbClr val="8383AD"/>
        </a:dk1>
        <a:lt1>
          <a:srgbClr val="FEFED6"/>
        </a:lt1>
        <a:dk2>
          <a:srgbClr val="404176"/>
        </a:dk2>
        <a:lt2>
          <a:srgbClr val="969696"/>
        </a:lt2>
        <a:accent1>
          <a:srgbClr val="BABE90"/>
        </a:accent1>
        <a:accent2>
          <a:srgbClr val="666699"/>
        </a:accent2>
        <a:accent3>
          <a:srgbClr val="FEFEE8"/>
        </a:accent3>
        <a:accent4>
          <a:srgbClr val="6F6F93"/>
        </a:accent4>
        <a:accent5>
          <a:srgbClr val="D9DBC6"/>
        </a:accent5>
        <a:accent6>
          <a:srgbClr val="5C5C8A"/>
        </a:accent6>
        <a:hlink>
          <a:srgbClr val="C09E4A"/>
        </a:hlink>
        <a:folHlink>
          <a:srgbClr val="0066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st-moderne 2">
        <a:dk1>
          <a:srgbClr val="8383AD"/>
        </a:dk1>
        <a:lt1>
          <a:srgbClr val="FFFFFF"/>
        </a:lt1>
        <a:dk2>
          <a:srgbClr val="404176"/>
        </a:dk2>
        <a:lt2>
          <a:srgbClr val="969696"/>
        </a:lt2>
        <a:accent1>
          <a:srgbClr val="BABE90"/>
        </a:accent1>
        <a:accent2>
          <a:srgbClr val="666699"/>
        </a:accent2>
        <a:accent3>
          <a:srgbClr val="FFFFFF"/>
        </a:accent3>
        <a:accent4>
          <a:srgbClr val="6F6F93"/>
        </a:accent4>
        <a:accent5>
          <a:srgbClr val="D9DBC6"/>
        </a:accent5>
        <a:accent6>
          <a:srgbClr val="5C5C8A"/>
        </a:accent6>
        <a:hlink>
          <a:srgbClr val="C09E4A"/>
        </a:hlink>
        <a:folHlink>
          <a:srgbClr val="0066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st-moderne 3">
        <a:dk1>
          <a:srgbClr val="4D4D4D"/>
        </a:dk1>
        <a:lt1>
          <a:srgbClr val="FFFFFF"/>
        </a:lt1>
        <a:dk2>
          <a:srgbClr val="000000"/>
        </a:dk2>
        <a:lt2>
          <a:srgbClr val="969696"/>
        </a:lt2>
        <a:accent1>
          <a:srgbClr val="DDDDDD"/>
        </a:accent1>
        <a:accent2>
          <a:srgbClr val="5F5F5F"/>
        </a:accent2>
        <a:accent3>
          <a:srgbClr val="FFFFFF"/>
        </a:accent3>
        <a:accent4>
          <a:srgbClr val="404040"/>
        </a:accent4>
        <a:accent5>
          <a:srgbClr val="EBEBEB"/>
        </a:accent5>
        <a:accent6>
          <a:srgbClr val="555555"/>
        </a:accent6>
        <a:hlink>
          <a:srgbClr val="C0C0C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st-moderne 4">
        <a:dk1>
          <a:srgbClr val="424262"/>
        </a:dk1>
        <a:lt1>
          <a:srgbClr val="FFFFFF"/>
        </a:lt1>
        <a:dk2>
          <a:srgbClr val="22659C"/>
        </a:dk2>
        <a:lt2>
          <a:srgbClr val="A4AEC2"/>
        </a:lt2>
        <a:accent1>
          <a:srgbClr val="B1C7E7"/>
        </a:accent1>
        <a:accent2>
          <a:srgbClr val="494983"/>
        </a:accent2>
        <a:accent3>
          <a:srgbClr val="FFFFFF"/>
        </a:accent3>
        <a:accent4>
          <a:srgbClr val="373753"/>
        </a:accent4>
        <a:accent5>
          <a:srgbClr val="D5E0F1"/>
        </a:accent5>
        <a:accent6>
          <a:srgbClr val="414176"/>
        </a:accent6>
        <a:hlink>
          <a:srgbClr val="6EADC4"/>
        </a:hlink>
        <a:folHlink>
          <a:srgbClr val="3E688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st-moderne 5">
        <a:dk1>
          <a:srgbClr val="000000"/>
        </a:dk1>
        <a:lt1>
          <a:srgbClr val="FFFFFF"/>
        </a:lt1>
        <a:dk2>
          <a:srgbClr val="404176"/>
        </a:dk2>
        <a:lt2>
          <a:srgbClr val="969696"/>
        </a:lt2>
        <a:accent1>
          <a:srgbClr val="B4CD81"/>
        </a:accent1>
        <a:accent2>
          <a:srgbClr val="717EB5"/>
        </a:accent2>
        <a:accent3>
          <a:srgbClr val="FFFFFF"/>
        </a:accent3>
        <a:accent4>
          <a:srgbClr val="000000"/>
        </a:accent4>
        <a:accent5>
          <a:srgbClr val="D6E3C1"/>
        </a:accent5>
        <a:accent6>
          <a:srgbClr val="6672A4"/>
        </a:accent6>
        <a:hlink>
          <a:srgbClr val="D793C2"/>
        </a:hlink>
        <a:folHlink>
          <a:srgbClr val="8267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st-moderne 6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B4CD81"/>
        </a:accent1>
        <a:accent2>
          <a:srgbClr val="DEA45E"/>
        </a:accent2>
        <a:accent3>
          <a:srgbClr val="FFFFFF"/>
        </a:accent3>
        <a:accent4>
          <a:srgbClr val="000000"/>
        </a:accent4>
        <a:accent5>
          <a:srgbClr val="D6E3C1"/>
        </a:accent5>
        <a:accent6>
          <a:srgbClr val="C99454"/>
        </a:accent6>
        <a:hlink>
          <a:srgbClr val="D793C2"/>
        </a:hlink>
        <a:folHlink>
          <a:srgbClr val="A08BB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st-moderne 7">
        <a:dk1>
          <a:srgbClr val="111111"/>
        </a:dk1>
        <a:lt1>
          <a:srgbClr val="FAF5D2"/>
        </a:lt1>
        <a:dk2>
          <a:srgbClr val="4D4D4D"/>
        </a:dk2>
        <a:lt2>
          <a:srgbClr val="D0C59E"/>
        </a:lt2>
        <a:accent1>
          <a:srgbClr val="BABE90"/>
        </a:accent1>
        <a:accent2>
          <a:srgbClr val="666699"/>
        </a:accent2>
        <a:accent3>
          <a:srgbClr val="B2B2B2"/>
        </a:accent3>
        <a:accent4>
          <a:srgbClr val="D6D1B3"/>
        </a:accent4>
        <a:accent5>
          <a:srgbClr val="D9DBC6"/>
        </a:accent5>
        <a:accent6>
          <a:srgbClr val="5C5C8A"/>
        </a:accent6>
        <a:hlink>
          <a:srgbClr val="C09E4A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Post-moderne">
  <a:themeElements>
    <a:clrScheme name="Post-moderne 1">
      <a:dk1>
        <a:srgbClr val="8383AD"/>
      </a:dk1>
      <a:lt1>
        <a:srgbClr val="FEFED6"/>
      </a:lt1>
      <a:dk2>
        <a:srgbClr val="404176"/>
      </a:dk2>
      <a:lt2>
        <a:srgbClr val="969696"/>
      </a:lt2>
      <a:accent1>
        <a:srgbClr val="BABE90"/>
      </a:accent1>
      <a:accent2>
        <a:srgbClr val="666699"/>
      </a:accent2>
      <a:accent3>
        <a:srgbClr val="FEFEE8"/>
      </a:accent3>
      <a:accent4>
        <a:srgbClr val="6F6F93"/>
      </a:accent4>
      <a:accent5>
        <a:srgbClr val="D9DBC6"/>
      </a:accent5>
      <a:accent6>
        <a:srgbClr val="5C5C8A"/>
      </a:accent6>
      <a:hlink>
        <a:srgbClr val="C09E4A"/>
      </a:hlink>
      <a:folHlink>
        <a:srgbClr val="006666"/>
      </a:folHlink>
    </a:clrScheme>
    <a:fontScheme name="Post-modern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Post-moderne 1">
        <a:dk1>
          <a:srgbClr val="8383AD"/>
        </a:dk1>
        <a:lt1>
          <a:srgbClr val="FEFED6"/>
        </a:lt1>
        <a:dk2>
          <a:srgbClr val="404176"/>
        </a:dk2>
        <a:lt2>
          <a:srgbClr val="969696"/>
        </a:lt2>
        <a:accent1>
          <a:srgbClr val="BABE90"/>
        </a:accent1>
        <a:accent2>
          <a:srgbClr val="666699"/>
        </a:accent2>
        <a:accent3>
          <a:srgbClr val="FEFEE8"/>
        </a:accent3>
        <a:accent4>
          <a:srgbClr val="6F6F93"/>
        </a:accent4>
        <a:accent5>
          <a:srgbClr val="D9DBC6"/>
        </a:accent5>
        <a:accent6>
          <a:srgbClr val="5C5C8A"/>
        </a:accent6>
        <a:hlink>
          <a:srgbClr val="C09E4A"/>
        </a:hlink>
        <a:folHlink>
          <a:srgbClr val="0066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st-moderne 2">
        <a:dk1>
          <a:srgbClr val="8383AD"/>
        </a:dk1>
        <a:lt1>
          <a:srgbClr val="FFFFFF"/>
        </a:lt1>
        <a:dk2>
          <a:srgbClr val="404176"/>
        </a:dk2>
        <a:lt2>
          <a:srgbClr val="969696"/>
        </a:lt2>
        <a:accent1>
          <a:srgbClr val="BABE90"/>
        </a:accent1>
        <a:accent2>
          <a:srgbClr val="666699"/>
        </a:accent2>
        <a:accent3>
          <a:srgbClr val="FFFFFF"/>
        </a:accent3>
        <a:accent4>
          <a:srgbClr val="6F6F93"/>
        </a:accent4>
        <a:accent5>
          <a:srgbClr val="D9DBC6"/>
        </a:accent5>
        <a:accent6>
          <a:srgbClr val="5C5C8A"/>
        </a:accent6>
        <a:hlink>
          <a:srgbClr val="C09E4A"/>
        </a:hlink>
        <a:folHlink>
          <a:srgbClr val="0066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st-moderne 3">
        <a:dk1>
          <a:srgbClr val="4D4D4D"/>
        </a:dk1>
        <a:lt1>
          <a:srgbClr val="FFFFFF"/>
        </a:lt1>
        <a:dk2>
          <a:srgbClr val="000000"/>
        </a:dk2>
        <a:lt2>
          <a:srgbClr val="969696"/>
        </a:lt2>
        <a:accent1>
          <a:srgbClr val="DDDDDD"/>
        </a:accent1>
        <a:accent2>
          <a:srgbClr val="5F5F5F"/>
        </a:accent2>
        <a:accent3>
          <a:srgbClr val="FFFFFF"/>
        </a:accent3>
        <a:accent4>
          <a:srgbClr val="404040"/>
        </a:accent4>
        <a:accent5>
          <a:srgbClr val="EBEBEB"/>
        </a:accent5>
        <a:accent6>
          <a:srgbClr val="555555"/>
        </a:accent6>
        <a:hlink>
          <a:srgbClr val="C0C0C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st-moderne 4">
        <a:dk1>
          <a:srgbClr val="424262"/>
        </a:dk1>
        <a:lt1>
          <a:srgbClr val="FFFFFF"/>
        </a:lt1>
        <a:dk2>
          <a:srgbClr val="22659C"/>
        </a:dk2>
        <a:lt2>
          <a:srgbClr val="A4AEC2"/>
        </a:lt2>
        <a:accent1>
          <a:srgbClr val="B1C7E7"/>
        </a:accent1>
        <a:accent2>
          <a:srgbClr val="494983"/>
        </a:accent2>
        <a:accent3>
          <a:srgbClr val="FFFFFF"/>
        </a:accent3>
        <a:accent4>
          <a:srgbClr val="373753"/>
        </a:accent4>
        <a:accent5>
          <a:srgbClr val="D5E0F1"/>
        </a:accent5>
        <a:accent6>
          <a:srgbClr val="414176"/>
        </a:accent6>
        <a:hlink>
          <a:srgbClr val="6EADC4"/>
        </a:hlink>
        <a:folHlink>
          <a:srgbClr val="3E688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st-moderne 5">
        <a:dk1>
          <a:srgbClr val="000000"/>
        </a:dk1>
        <a:lt1>
          <a:srgbClr val="FFFFFF"/>
        </a:lt1>
        <a:dk2>
          <a:srgbClr val="404176"/>
        </a:dk2>
        <a:lt2>
          <a:srgbClr val="969696"/>
        </a:lt2>
        <a:accent1>
          <a:srgbClr val="B4CD81"/>
        </a:accent1>
        <a:accent2>
          <a:srgbClr val="717EB5"/>
        </a:accent2>
        <a:accent3>
          <a:srgbClr val="FFFFFF"/>
        </a:accent3>
        <a:accent4>
          <a:srgbClr val="000000"/>
        </a:accent4>
        <a:accent5>
          <a:srgbClr val="D6E3C1"/>
        </a:accent5>
        <a:accent6>
          <a:srgbClr val="6672A4"/>
        </a:accent6>
        <a:hlink>
          <a:srgbClr val="D793C2"/>
        </a:hlink>
        <a:folHlink>
          <a:srgbClr val="8267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st-moderne 6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B4CD81"/>
        </a:accent1>
        <a:accent2>
          <a:srgbClr val="DEA45E"/>
        </a:accent2>
        <a:accent3>
          <a:srgbClr val="FFFFFF"/>
        </a:accent3>
        <a:accent4>
          <a:srgbClr val="000000"/>
        </a:accent4>
        <a:accent5>
          <a:srgbClr val="D6E3C1"/>
        </a:accent5>
        <a:accent6>
          <a:srgbClr val="C99454"/>
        </a:accent6>
        <a:hlink>
          <a:srgbClr val="D793C2"/>
        </a:hlink>
        <a:folHlink>
          <a:srgbClr val="A08BB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st-moderne 7">
        <a:dk1>
          <a:srgbClr val="111111"/>
        </a:dk1>
        <a:lt1>
          <a:srgbClr val="FAF5D2"/>
        </a:lt1>
        <a:dk2>
          <a:srgbClr val="4D4D4D"/>
        </a:dk2>
        <a:lt2>
          <a:srgbClr val="D0C59E"/>
        </a:lt2>
        <a:accent1>
          <a:srgbClr val="BABE90"/>
        </a:accent1>
        <a:accent2>
          <a:srgbClr val="666699"/>
        </a:accent2>
        <a:accent3>
          <a:srgbClr val="B2B2B2"/>
        </a:accent3>
        <a:accent4>
          <a:srgbClr val="D6D1B3"/>
        </a:accent4>
        <a:accent5>
          <a:srgbClr val="D9DBC6"/>
        </a:accent5>
        <a:accent6>
          <a:srgbClr val="5C5C8A"/>
        </a:accent6>
        <a:hlink>
          <a:srgbClr val="C09E4A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Post-moderne">
  <a:themeElements>
    <a:clrScheme name="Post-moderne 1">
      <a:dk1>
        <a:srgbClr val="8383AD"/>
      </a:dk1>
      <a:lt1>
        <a:srgbClr val="FEFED6"/>
      </a:lt1>
      <a:dk2>
        <a:srgbClr val="404176"/>
      </a:dk2>
      <a:lt2>
        <a:srgbClr val="969696"/>
      </a:lt2>
      <a:accent1>
        <a:srgbClr val="BABE90"/>
      </a:accent1>
      <a:accent2>
        <a:srgbClr val="666699"/>
      </a:accent2>
      <a:accent3>
        <a:srgbClr val="FEFEE8"/>
      </a:accent3>
      <a:accent4>
        <a:srgbClr val="6F6F93"/>
      </a:accent4>
      <a:accent5>
        <a:srgbClr val="D9DBC6"/>
      </a:accent5>
      <a:accent6>
        <a:srgbClr val="5C5C8A"/>
      </a:accent6>
      <a:hlink>
        <a:srgbClr val="C09E4A"/>
      </a:hlink>
      <a:folHlink>
        <a:srgbClr val="006666"/>
      </a:folHlink>
    </a:clrScheme>
    <a:fontScheme name="Post-modern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Post-moderne 1">
        <a:dk1>
          <a:srgbClr val="8383AD"/>
        </a:dk1>
        <a:lt1>
          <a:srgbClr val="FEFED6"/>
        </a:lt1>
        <a:dk2>
          <a:srgbClr val="404176"/>
        </a:dk2>
        <a:lt2>
          <a:srgbClr val="969696"/>
        </a:lt2>
        <a:accent1>
          <a:srgbClr val="BABE90"/>
        </a:accent1>
        <a:accent2>
          <a:srgbClr val="666699"/>
        </a:accent2>
        <a:accent3>
          <a:srgbClr val="FEFEE8"/>
        </a:accent3>
        <a:accent4>
          <a:srgbClr val="6F6F93"/>
        </a:accent4>
        <a:accent5>
          <a:srgbClr val="D9DBC6"/>
        </a:accent5>
        <a:accent6>
          <a:srgbClr val="5C5C8A"/>
        </a:accent6>
        <a:hlink>
          <a:srgbClr val="C09E4A"/>
        </a:hlink>
        <a:folHlink>
          <a:srgbClr val="0066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st-moderne 2">
        <a:dk1>
          <a:srgbClr val="8383AD"/>
        </a:dk1>
        <a:lt1>
          <a:srgbClr val="FFFFFF"/>
        </a:lt1>
        <a:dk2>
          <a:srgbClr val="404176"/>
        </a:dk2>
        <a:lt2>
          <a:srgbClr val="969696"/>
        </a:lt2>
        <a:accent1>
          <a:srgbClr val="BABE90"/>
        </a:accent1>
        <a:accent2>
          <a:srgbClr val="666699"/>
        </a:accent2>
        <a:accent3>
          <a:srgbClr val="FFFFFF"/>
        </a:accent3>
        <a:accent4>
          <a:srgbClr val="6F6F93"/>
        </a:accent4>
        <a:accent5>
          <a:srgbClr val="D9DBC6"/>
        </a:accent5>
        <a:accent6>
          <a:srgbClr val="5C5C8A"/>
        </a:accent6>
        <a:hlink>
          <a:srgbClr val="C09E4A"/>
        </a:hlink>
        <a:folHlink>
          <a:srgbClr val="0066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st-moderne 3">
        <a:dk1>
          <a:srgbClr val="4D4D4D"/>
        </a:dk1>
        <a:lt1>
          <a:srgbClr val="FFFFFF"/>
        </a:lt1>
        <a:dk2>
          <a:srgbClr val="000000"/>
        </a:dk2>
        <a:lt2>
          <a:srgbClr val="969696"/>
        </a:lt2>
        <a:accent1>
          <a:srgbClr val="DDDDDD"/>
        </a:accent1>
        <a:accent2>
          <a:srgbClr val="5F5F5F"/>
        </a:accent2>
        <a:accent3>
          <a:srgbClr val="FFFFFF"/>
        </a:accent3>
        <a:accent4>
          <a:srgbClr val="404040"/>
        </a:accent4>
        <a:accent5>
          <a:srgbClr val="EBEBEB"/>
        </a:accent5>
        <a:accent6>
          <a:srgbClr val="555555"/>
        </a:accent6>
        <a:hlink>
          <a:srgbClr val="C0C0C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st-moderne 4">
        <a:dk1>
          <a:srgbClr val="424262"/>
        </a:dk1>
        <a:lt1>
          <a:srgbClr val="FFFFFF"/>
        </a:lt1>
        <a:dk2>
          <a:srgbClr val="22659C"/>
        </a:dk2>
        <a:lt2>
          <a:srgbClr val="A4AEC2"/>
        </a:lt2>
        <a:accent1>
          <a:srgbClr val="B1C7E7"/>
        </a:accent1>
        <a:accent2>
          <a:srgbClr val="494983"/>
        </a:accent2>
        <a:accent3>
          <a:srgbClr val="FFFFFF"/>
        </a:accent3>
        <a:accent4>
          <a:srgbClr val="373753"/>
        </a:accent4>
        <a:accent5>
          <a:srgbClr val="D5E0F1"/>
        </a:accent5>
        <a:accent6>
          <a:srgbClr val="414176"/>
        </a:accent6>
        <a:hlink>
          <a:srgbClr val="6EADC4"/>
        </a:hlink>
        <a:folHlink>
          <a:srgbClr val="3E688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st-moderne 5">
        <a:dk1>
          <a:srgbClr val="000000"/>
        </a:dk1>
        <a:lt1>
          <a:srgbClr val="FFFFFF"/>
        </a:lt1>
        <a:dk2>
          <a:srgbClr val="404176"/>
        </a:dk2>
        <a:lt2>
          <a:srgbClr val="969696"/>
        </a:lt2>
        <a:accent1>
          <a:srgbClr val="B4CD81"/>
        </a:accent1>
        <a:accent2>
          <a:srgbClr val="717EB5"/>
        </a:accent2>
        <a:accent3>
          <a:srgbClr val="FFFFFF"/>
        </a:accent3>
        <a:accent4>
          <a:srgbClr val="000000"/>
        </a:accent4>
        <a:accent5>
          <a:srgbClr val="D6E3C1"/>
        </a:accent5>
        <a:accent6>
          <a:srgbClr val="6672A4"/>
        </a:accent6>
        <a:hlink>
          <a:srgbClr val="D793C2"/>
        </a:hlink>
        <a:folHlink>
          <a:srgbClr val="8267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st-moderne 6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B4CD81"/>
        </a:accent1>
        <a:accent2>
          <a:srgbClr val="DEA45E"/>
        </a:accent2>
        <a:accent3>
          <a:srgbClr val="FFFFFF"/>
        </a:accent3>
        <a:accent4>
          <a:srgbClr val="000000"/>
        </a:accent4>
        <a:accent5>
          <a:srgbClr val="D6E3C1"/>
        </a:accent5>
        <a:accent6>
          <a:srgbClr val="C99454"/>
        </a:accent6>
        <a:hlink>
          <a:srgbClr val="D793C2"/>
        </a:hlink>
        <a:folHlink>
          <a:srgbClr val="A08BB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st-moderne 7">
        <a:dk1>
          <a:srgbClr val="111111"/>
        </a:dk1>
        <a:lt1>
          <a:srgbClr val="FAF5D2"/>
        </a:lt1>
        <a:dk2>
          <a:srgbClr val="4D4D4D"/>
        </a:dk2>
        <a:lt2>
          <a:srgbClr val="D0C59E"/>
        </a:lt2>
        <a:accent1>
          <a:srgbClr val="BABE90"/>
        </a:accent1>
        <a:accent2>
          <a:srgbClr val="666699"/>
        </a:accent2>
        <a:accent3>
          <a:srgbClr val="B2B2B2"/>
        </a:accent3>
        <a:accent4>
          <a:srgbClr val="D6D1B3"/>
        </a:accent4>
        <a:accent5>
          <a:srgbClr val="D9DBC6"/>
        </a:accent5>
        <a:accent6>
          <a:srgbClr val="5C5C8A"/>
        </a:accent6>
        <a:hlink>
          <a:srgbClr val="C09E4A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3_Post-moderne">
  <a:themeElements>
    <a:clrScheme name="Post-moderne 1">
      <a:dk1>
        <a:srgbClr val="8383AD"/>
      </a:dk1>
      <a:lt1>
        <a:srgbClr val="FEFED6"/>
      </a:lt1>
      <a:dk2>
        <a:srgbClr val="404176"/>
      </a:dk2>
      <a:lt2>
        <a:srgbClr val="969696"/>
      </a:lt2>
      <a:accent1>
        <a:srgbClr val="BABE90"/>
      </a:accent1>
      <a:accent2>
        <a:srgbClr val="666699"/>
      </a:accent2>
      <a:accent3>
        <a:srgbClr val="FEFEE8"/>
      </a:accent3>
      <a:accent4>
        <a:srgbClr val="6F6F93"/>
      </a:accent4>
      <a:accent5>
        <a:srgbClr val="D9DBC6"/>
      </a:accent5>
      <a:accent6>
        <a:srgbClr val="5C5C8A"/>
      </a:accent6>
      <a:hlink>
        <a:srgbClr val="C09E4A"/>
      </a:hlink>
      <a:folHlink>
        <a:srgbClr val="006666"/>
      </a:folHlink>
    </a:clrScheme>
    <a:fontScheme name="Post-modern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Post-moderne 1">
        <a:dk1>
          <a:srgbClr val="8383AD"/>
        </a:dk1>
        <a:lt1>
          <a:srgbClr val="FEFED6"/>
        </a:lt1>
        <a:dk2>
          <a:srgbClr val="404176"/>
        </a:dk2>
        <a:lt2>
          <a:srgbClr val="969696"/>
        </a:lt2>
        <a:accent1>
          <a:srgbClr val="BABE90"/>
        </a:accent1>
        <a:accent2>
          <a:srgbClr val="666699"/>
        </a:accent2>
        <a:accent3>
          <a:srgbClr val="FEFEE8"/>
        </a:accent3>
        <a:accent4>
          <a:srgbClr val="6F6F93"/>
        </a:accent4>
        <a:accent5>
          <a:srgbClr val="D9DBC6"/>
        </a:accent5>
        <a:accent6>
          <a:srgbClr val="5C5C8A"/>
        </a:accent6>
        <a:hlink>
          <a:srgbClr val="C09E4A"/>
        </a:hlink>
        <a:folHlink>
          <a:srgbClr val="0066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st-moderne 2">
        <a:dk1>
          <a:srgbClr val="8383AD"/>
        </a:dk1>
        <a:lt1>
          <a:srgbClr val="FFFFFF"/>
        </a:lt1>
        <a:dk2>
          <a:srgbClr val="404176"/>
        </a:dk2>
        <a:lt2>
          <a:srgbClr val="969696"/>
        </a:lt2>
        <a:accent1>
          <a:srgbClr val="BABE90"/>
        </a:accent1>
        <a:accent2>
          <a:srgbClr val="666699"/>
        </a:accent2>
        <a:accent3>
          <a:srgbClr val="FFFFFF"/>
        </a:accent3>
        <a:accent4>
          <a:srgbClr val="6F6F93"/>
        </a:accent4>
        <a:accent5>
          <a:srgbClr val="D9DBC6"/>
        </a:accent5>
        <a:accent6>
          <a:srgbClr val="5C5C8A"/>
        </a:accent6>
        <a:hlink>
          <a:srgbClr val="C09E4A"/>
        </a:hlink>
        <a:folHlink>
          <a:srgbClr val="0066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st-moderne 3">
        <a:dk1>
          <a:srgbClr val="4D4D4D"/>
        </a:dk1>
        <a:lt1>
          <a:srgbClr val="FFFFFF"/>
        </a:lt1>
        <a:dk2>
          <a:srgbClr val="000000"/>
        </a:dk2>
        <a:lt2>
          <a:srgbClr val="969696"/>
        </a:lt2>
        <a:accent1>
          <a:srgbClr val="DDDDDD"/>
        </a:accent1>
        <a:accent2>
          <a:srgbClr val="5F5F5F"/>
        </a:accent2>
        <a:accent3>
          <a:srgbClr val="FFFFFF"/>
        </a:accent3>
        <a:accent4>
          <a:srgbClr val="404040"/>
        </a:accent4>
        <a:accent5>
          <a:srgbClr val="EBEBEB"/>
        </a:accent5>
        <a:accent6>
          <a:srgbClr val="555555"/>
        </a:accent6>
        <a:hlink>
          <a:srgbClr val="C0C0C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st-moderne 4">
        <a:dk1>
          <a:srgbClr val="424262"/>
        </a:dk1>
        <a:lt1>
          <a:srgbClr val="FFFFFF"/>
        </a:lt1>
        <a:dk2>
          <a:srgbClr val="22659C"/>
        </a:dk2>
        <a:lt2>
          <a:srgbClr val="A4AEC2"/>
        </a:lt2>
        <a:accent1>
          <a:srgbClr val="B1C7E7"/>
        </a:accent1>
        <a:accent2>
          <a:srgbClr val="494983"/>
        </a:accent2>
        <a:accent3>
          <a:srgbClr val="FFFFFF"/>
        </a:accent3>
        <a:accent4>
          <a:srgbClr val="373753"/>
        </a:accent4>
        <a:accent5>
          <a:srgbClr val="D5E0F1"/>
        </a:accent5>
        <a:accent6>
          <a:srgbClr val="414176"/>
        </a:accent6>
        <a:hlink>
          <a:srgbClr val="6EADC4"/>
        </a:hlink>
        <a:folHlink>
          <a:srgbClr val="3E688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st-moderne 5">
        <a:dk1>
          <a:srgbClr val="000000"/>
        </a:dk1>
        <a:lt1>
          <a:srgbClr val="FFFFFF"/>
        </a:lt1>
        <a:dk2>
          <a:srgbClr val="404176"/>
        </a:dk2>
        <a:lt2>
          <a:srgbClr val="969696"/>
        </a:lt2>
        <a:accent1>
          <a:srgbClr val="B4CD81"/>
        </a:accent1>
        <a:accent2>
          <a:srgbClr val="717EB5"/>
        </a:accent2>
        <a:accent3>
          <a:srgbClr val="FFFFFF"/>
        </a:accent3>
        <a:accent4>
          <a:srgbClr val="000000"/>
        </a:accent4>
        <a:accent5>
          <a:srgbClr val="D6E3C1"/>
        </a:accent5>
        <a:accent6>
          <a:srgbClr val="6672A4"/>
        </a:accent6>
        <a:hlink>
          <a:srgbClr val="D793C2"/>
        </a:hlink>
        <a:folHlink>
          <a:srgbClr val="8267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st-moderne 6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B4CD81"/>
        </a:accent1>
        <a:accent2>
          <a:srgbClr val="DEA45E"/>
        </a:accent2>
        <a:accent3>
          <a:srgbClr val="FFFFFF"/>
        </a:accent3>
        <a:accent4>
          <a:srgbClr val="000000"/>
        </a:accent4>
        <a:accent5>
          <a:srgbClr val="D6E3C1"/>
        </a:accent5>
        <a:accent6>
          <a:srgbClr val="C99454"/>
        </a:accent6>
        <a:hlink>
          <a:srgbClr val="D793C2"/>
        </a:hlink>
        <a:folHlink>
          <a:srgbClr val="A08BB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st-moderne 7">
        <a:dk1>
          <a:srgbClr val="111111"/>
        </a:dk1>
        <a:lt1>
          <a:srgbClr val="FAF5D2"/>
        </a:lt1>
        <a:dk2>
          <a:srgbClr val="4D4D4D"/>
        </a:dk2>
        <a:lt2>
          <a:srgbClr val="D0C59E"/>
        </a:lt2>
        <a:accent1>
          <a:srgbClr val="BABE90"/>
        </a:accent1>
        <a:accent2>
          <a:srgbClr val="666699"/>
        </a:accent2>
        <a:accent3>
          <a:srgbClr val="B2B2B2"/>
        </a:accent3>
        <a:accent4>
          <a:srgbClr val="D6D1B3"/>
        </a:accent4>
        <a:accent5>
          <a:srgbClr val="D9DBC6"/>
        </a:accent5>
        <a:accent6>
          <a:srgbClr val="5C5C8A"/>
        </a:accent6>
        <a:hlink>
          <a:srgbClr val="C09E4A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8096</TotalTime>
  <Words>3442</Words>
  <Application>Microsoft Office PowerPoint</Application>
  <PresentationFormat>Grand écran</PresentationFormat>
  <Paragraphs>748</Paragraphs>
  <Slides>49</Slides>
  <Notes>46</Notes>
  <HiddenSlides>0</HiddenSlides>
  <MMClips>0</MMClips>
  <ScaleCrop>false</ScaleCrop>
  <HeadingPairs>
    <vt:vector size="10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4</vt:i4>
      </vt:variant>
      <vt:variant>
        <vt:lpstr>Liens</vt:lpstr>
      </vt:variant>
      <vt:variant>
        <vt:i4>14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49</vt:i4>
      </vt:variant>
    </vt:vector>
  </HeadingPairs>
  <TitlesOfParts>
    <vt:vector size="74" baseType="lpstr">
      <vt:lpstr>Arial</vt:lpstr>
      <vt:lpstr>Arial Narrow</vt:lpstr>
      <vt:lpstr>Arial Unicode MS</vt:lpstr>
      <vt:lpstr>Calibri</vt:lpstr>
      <vt:lpstr>Times New Roman</vt:lpstr>
      <vt:lpstr>Wingdings</vt:lpstr>
      <vt:lpstr>Post-moderne</vt:lpstr>
      <vt:lpstr>1_Post-moderne</vt:lpstr>
      <vt:lpstr>2_Post-moderne</vt:lpstr>
      <vt:lpstr>3_Post-moderne</vt:lpstr>
      <vt:lpstr>file:///E:\MesDocs\PdB\Réunions\Réunion%20Janvier%202020\AG\Suivi%20comptable%202019.xlsx!AG!L6C3:L16C8</vt:lpstr>
      <vt:lpstr>file:///E:\MesDocs\PdB\Réunions\Réunion%20Janvier%202020\AG\Suivi%20comptable%202019.xlsx!AG!%5bCompte%20d'exploitation%202016%20final.xlsx%5dAG%20Graphique%202</vt:lpstr>
      <vt:lpstr>file:///E:\MesDocs\PdB\Réunions\Réunion%20Janvier%202020\AG\Suivi%20comptable%202019.xlsx!AG!L20C3:L34C8</vt:lpstr>
      <vt:lpstr>file:///E:\MesDocs\PdB\Réunions\Réunion%20Janvier%202020\AG\Suivi%20comptable%202019.xlsx!AG!%5bCompte%20d'exploitation%202014.xlsm%5dAG%20Graphique%201</vt:lpstr>
      <vt:lpstr>file:///E:\MesDocs\PdB\Réunions\Réunion%20Janvier%202020\AG\Suivi%20comptable%202019.xlsx!AG2!L5C3:L21C8</vt:lpstr>
      <vt:lpstr>file:///E:\MesDocs\PdB\Réunions\Réunion%20Janvier%202020\AG\Suivi%20comptable%202019.xlsx!AG3!L6C4</vt:lpstr>
      <vt:lpstr>file:///E:\MesDocs\PdB\Réunions\Réunion%20Janvier%202020\AG\Suivi%20comptable%202019.xlsx!AG3!L7C4</vt:lpstr>
      <vt:lpstr>file:///E:\MesDocs\PdB\Réunions\Réunion%20Janvier%202020\AG\Suivi%20comptable%202019.xlsx!AG3!L8C4</vt:lpstr>
      <vt:lpstr>file:///E:\MesDocs\PdB\Réunions\Réunion%20Janvier%202020\AG\Suivi%20comptable%202019.xlsx!AG3!L9C4</vt:lpstr>
      <vt:lpstr>file:///E:\MesDocs\PdB\Réunions\Réunion%20Janvier%202020\AG\Suivi%20comptable%202019.xlsx!AG3!L5C4</vt:lpstr>
      <vt:lpstr>file:///E:\MesDocs\PdB\Réunions\Réunion%20Janvier%202020\AG\Suivi%20comptable%202019.xlsx!AG3!L5C6:L11C6</vt:lpstr>
      <vt:lpstr>file:///E:\MesDocs\PdB\Réunions\Réunion%20Janvier%202020\AG\Suivi%20comptable%202019.xlsx!AG3!L5C5:L7C5</vt:lpstr>
      <vt:lpstr>file:///E:\MesDocs\PdB\Réunions\Réunion%20Janvier%202020\AG\Suivi%20comptable%202019.xlsx!AG3!L5C3:L11C4</vt:lpstr>
      <vt:lpstr>file:///E:\MesDocs\PdB\Réunions\Réunion%20Janvier%202020\AG\Prévision%202020.xlsx!Feuil1!passé</vt:lpstr>
      <vt:lpstr>Worksheet</vt:lpstr>
      <vt:lpstr>Passionnés du Bois Assemblée Générale</vt:lpstr>
      <vt:lpstr>Agenda</vt:lpstr>
      <vt:lpstr>Rapport Moral</vt:lpstr>
      <vt:lpstr>       Activités de 2019  …</vt:lpstr>
      <vt:lpstr>… Activités de 2019 …     </vt:lpstr>
      <vt:lpstr>… Activités de 2019 …     </vt:lpstr>
      <vt:lpstr>… Activités de 2019  …</vt:lpstr>
      <vt:lpstr>… Activités de 2019 …     </vt:lpstr>
      <vt:lpstr>… Activités de 2019  …</vt:lpstr>
      <vt:lpstr>… Activités de 2019  …</vt:lpstr>
      <vt:lpstr>… Activités de 2019  …</vt:lpstr>
      <vt:lpstr>… Activités de 2019  …</vt:lpstr>
      <vt:lpstr>… Activités de 2019  …</vt:lpstr>
      <vt:lpstr>… Activités de 2019  …</vt:lpstr>
      <vt:lpstr>… Activités de 2019  …</vt:lpstr>
      <vt:lpstr>… Activités de 2019  …</vt:lpstr>
      <vt:lpstr>… Activités de 2019  …</vt:lpstr>
      <vt:lpstr>… Activités de 2019  …</vt:lpstr>
      <vt:lpstr>… Activités de 2019  …</vt:lpstr>
      <vt:lpstr>… Activités de 2019  …</vt:lpstr>
      <vt:lpstr>… Activités de 2019 …</vt:lpstr>
      <vt:lpstr>Présentation PowerPoint</vt:lpstr>
      <vt:lpstr>Adhésions 2004 à 2019</vt:lpstr>
      <vt:lpstr>Rapport financier</vt:lpstr>
      <vt:lpstr>Recettes</vt:lpstr>
      <vt:lpstr>Recettes</vt:lpstr>
      <vt:lpstr>Dépenses</vt:lpstr>
      <vt:lpstr>Dépenses</vt:lpstr>
      <vt:lpstr>Compte d'exploitation</vt:lpstr>
      <vt:lpstr>Compte d'exploitation</vt:lpstr>
      <vt:lpstr>Le Résultat 2019</vt:lpstr>
      <vt:lpstr>Projets 2020…</vt:lpstr>
      <vt:lpstr>    … Projets 2020 …</vt:lpstr>
      <vt:lpstr>… Projets 2020 …</vt:lpstr>
      <vt:lpstr>… Projets 2020 …</vt:lpstr>
      <vt:lpstr>… Projets 2020 …</vt:lpstr>
      <vt:lpstr> … Projets 2020</vt:lpstr>
      <vt:lpstr>Le prévisionnel 2020 …</vt:lpstr>
      <vt:lpstr>… Le prévisionnel 2020  </vt:lpstr>
      <vt:lpstr>Le Conseil et les Animateurs…</vt:lpstr>
      <vt:lpstr>Le Conseil …</vt:lpstr>
      <vt:lpstr>… Le Conseil …</vt:lpstr>
      <vt:lpstr>… Le Conseil …</vt:lpstr>
      <vt:lpstr>… Le Conseil …</vt:lpstr>
      <vt:lpstr>… Le Conseil …</vt:lpstr>
      <vt:lpstr>… Le Conseil …</vt:lpstr>
      <vt:lpstr>Remerciements</vt:lpstr>
      <vt:lpstr>2019 … 2020</vt:lpstr>
      <vt:lpstr>Vote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GERARD</dc:creator>
  <cp:lastModifiedBy>Gérard Dalle</cp:lastModifiedBy>
  <cp:revision>501</cp:revision>
  <cp:lastPrinted>2016-01-21T08:50:54Z</cp:lastPrinted>
  <dcterms:created xsi:type="dcterms:W3CDTF">2014-12-26T16:52:19Z</dcterms:created>
  <dcterms:modified xsi:type="dcterms:W3CDTF">2020-01-22T20:10:47Z</dcterms:modified>
</cp:coreProperties>
</file>