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325" r:id="rId3"/>
    <p:sldId id="314" r:id="rId4"/>
    <p:sldId id="316" r:id="rId5"/>
    <p:sldId id="323" r:id="rId6"/>
    <p:sldId id="322" r:id="rId7"/>
    <p:sldId id="324" r:id="rId8"/>
    <p:sldId id="319" r:id="rId9"/>
    <p:sldId id="326" r:id="rId10"/>
    <p:sldId id="32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0A5E-B491-4823-8EBD-BAD0281901BA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BA87-1EE7-4C88-A5DB-5203B4827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9184" y="1447801"/>
            <a:ext cx="11512296" cy="2218943"/>
          </a:xfrm>
        </p:spPr>
        <p:txBody>
          <a:bodyPr/>
          <a:lstStyle/>
          <a:p>
            <a:pPr algn="ctr"/>
            <a:r>
              <a:rPr lang="fr-FR" sz="6600" dirty="0"/>
              <a:t>Assemblages de panneaux</a:t>
            </a:r>
            <a:br>
              <a:rPr lang="fr-FR" sz="6600" dirty="0"/>
            </a:br>
            <a:r>
              <a:rPr lang="fr-FR" sz="6600" dirty="0"/>
              <a:t>par vis </a:t>
            </a:r>
            <a:r>
              <a:rPr lang="fr-FR" sz="6600" dirty="0" err="1"/>
              <a:t>Direkta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cap="none" dirty="0">
                <a:solidFill>
                  <a:schemeClr val="tx1"/>
                </a:solidFill>
                <a:latin typeface="Verdana" panose="020B0604030504040204" pitchFamily="34" charset="0"/>
              </a:rPr>
              <a:t> Gérard Nour</a:t>
            </a:r>
            <a:r>
              <a:rPr lang="fr-FR" sz="4000" cap="none" dirty="0">
                <a:solidFill>
                  <a:schemeClr val="tx1"/>
                </a:solidFill>
              </a:rPr>
              <a:t>igat</a:t>
            </a:r>
          </a:p>
        </p:txBody>
      </p:sp>
    </p:spTree>
    <p:extLst>
      <p:ext uri="{BB962C8B-B14F-4D97-AF65-F5344CB8AC3E}">
        <p14:creationId xmlns:p14="http://schemas.microsoft.com/office/powerpoint/2010/main" val="18265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Rockwell" panose="02060603020205020403" pitchFamily="18" charset="0"/>
              </a:rPr>
              <a:t> Il s’agit d’un système d’assemblage</a:t>
            </a:r>
            <a:br>
              <a:rPr lang="fr-FR" sz="3200" dirty="0">
                <a:latin typeface="Rockwell" panose="02060603020205020403" pitchFamily="18" charset="0"/>
              </a:rPr>
            </a:br>
            <a:r>
              <a:rPr lang="fr-FR" sz="3200" dirty="0">
                <a:latin typeface="Rockwell" panose="02060603020205020403" pitchFamily="18" charset="0"/>
              </a:rPr>
              <a:t>simple et restant abordable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Ma préférence va aux </a:t>
            </a:r>
            <a:r>
              <a:rPr lang="fr-FR" sz="3200" dirty="0" err="1">
                <a:latin typeface="Rockwell" panose="02060603020205020403" pitchFamily="18" charset="0"/>
              </a:rPr>
              <a:t>Conformat</a:t>
            </a:r>
            <a:r>
              <a:rPr lang="fr-FR" sz="3200" dirty="0">
                <a:latin typeface="Rockwell" panose="02060603020205020403" pitchFamily="18" charset="0"/>
              </a:rPr>
              <a:t> 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Hélas il faudra investir 50 € dans la mèche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L’essayer c’est l’adopter….</a:t>
            </a:r>
          </a:p>
        </p:txBody>
      </p:sp>
    </p:spTree>
    <p:extLst>
      <p:ext uri="{BB962C8B-B14F-4D97-AF65-F5344CB8AC3E}">
        <p14:creationId xmlns:p14="http://schemas.microsoft.com/office/powerpoint/2010/main" val="293371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8576109" cy="980388"/>
          </a:xfrm>
        </p:spPr>
        <p:txBody>
          <a:bodyPr/>
          <a:lstStyle/>
          <a:p>
            <a:pPr algn="ctr"/>
            <a:r>
              <a:rPr lang="fr-FR" dirty="0"/>
              <a:t>De quoi s’agit-il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75489" y="6071617"/>
            <a:ext cx="8851392" cy="627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Assembler des panneaux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6" y="1444752"/>
            <a:ext cx="9548482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8576109" cy="980388"/>
          </a:xfrm>
        </p:spPr>
        <p:txBody>
          <a:bodyPr/>
          <a:lstStyle/>
          <a:p>
            <a:pPr algn="ctr"/>
            <a:r>
              <a:rPr lang="fr-FR" dirty="0"/>
              <a:t>De quoi s’agit-il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545" y="1543229"/>
            <a:ext cx="7010784" cy="4195481"/>
          </a:xfrm>
        </p:spPr>
        <p:txBody>
          <a:bodyPr>
            <a:normAutofit fontScale="92500"/>
          </a:bodyPr>
          <a:lstStyle/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Il arrive qu’on ait à assembler des panneaux d’agglo ou de MDF pour construire des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caissons à un format particulier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Il s’agit d’un assemblage de rencontre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qui ne nécessitera pas d’être démontable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Hettich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le premier a développé une visserie particulière pour répondre à ce besoin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La mise en œuvre est particulièrement facile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942" y="1700780"/>
            <a:ext cx="4738058" cy="35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1345690"/>
          </a:xfrm>
        </p:spPr>
        <p:txBody>
          <a:bodyPr/>
          <a:lstStyle/>
          <a:p>
            <a:pPr algn="ctr"/>
            <a:r>
              <a:rPr lang="fr-FR" dirty="0"/>
              <a:t>Les vis </a:t>
            </a:r>
            <a:r>
              <a:rPr lang="fr-FR" dirty="0" err="1"/>
              <a:t>Direkta</a:t>
            </a:r>
            <a:r>
              <a:rPr lang="fr-FR" dirty="0"/>
              <a:t> 1 et 2 </a:t>
            </a:r>
            <a:br>
              <a:rPr lang="fr-FR" dirty="0"/>
            </a:br>
            <a:r>
              <a:rPr lang="fr-FR" dirty="0"/>
              <a:t>choix du modèle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5936"/>
            <a:ext cx="8138160" cy="48220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03336" y="3118104"/>
            <a:ext cx="3538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Le modèle</a:t>
            </a:r>
            <a:br>
              <a:rPr lang="fr-FR" sz="2400" dirty="0">
                <a:solidFill>
                  <a:srgbClr val="FFFF00"/>
                </a:solidFill>
              </a:rPr>
            </a:br>
            <a:r>
              <a:rPr lang="fr-FR" sz="2400" dirty="0" err="1">
                <a:solidFill>
                  <a:srgbClr val="FFFF00"/>
                </a:solidFill>
              </a:rPr>
              <a:t>Direkta</a:t>
            </a:r>
            <a:r>
              <a:rPr lang="fr-FR" sz="2400" dirty="0">
                <a:solidFill>
                  <a:srgbClr val="FFFF00"/>
                </a:solidFill>
              </a:rPr>
              <a:t> 2</a:t>
            </a:r>
            <a:br>
              <a:rPr lang="fr-FR" sz="2400" dirty="0">
                <a:solidFill>
                  <a:srgbClr val="FFFF00"/>
                </a:solidFill>
              </a:rPr>
            </a:br>
            <a:r>
              <a:rPr lang="fr-FR" sz="2400" dirty="0">
                <a:solidFill>
                  <a:srgbClr val="FFFF00"/>
                </a:solidFill>
              </a:rPr>
              <a:t>est le plus</a:t>
            </a:r>
            <a:br>
              <a:rPr lang="fr-FR" sz="2400" dirty="0">
                <a:solidFill>
                  <a:srgbClr val="FFFF00"/>
                </a:solidFill>
              </a:rPr>
            </a:br>
            <a:r>
              <a:rPr lang="fr-FR" sz="2400" dirty="0">
                <a:solidFill>
                  <a:srgbClr val="FFFF00"/>
                </a:solidFill>
              </a:rPr>
              <a:t>courant</a:t>
            </a:r>
            <a:br>
              <a:rPr lang="fr-FR" sz="2400" dirty="0">
                <a:solidFill>
                  <a:srgbClr val="FFFF00"/>
                </a:solidFill>
              </a:rPr>
            </a:br>
            <a:r>
              <a:rPr lang="fr-FR" sz="2400" dirty="0">
                <a:solidFill>
                  <a:srgbClr val="FFFF00"/>
                </a:solidFill>
              </a:rPr>
              <a:t>aujourd’hui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3464" y="3502152"/>
            <a:ext cx="402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6032" y="5757672"/>
            <a:ext cx="402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394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5" y="285148"/>
            <a:ext cx="7280674" cy="1345690"/>
          </a:xfrm>
        </p:spPr>
        <p:txBody>
          <a:bodyPr/>
          <a:lstStyle/>
          <a:p>
            <a:pPr algn="ctr"/>
            <a:r>
              <a:rPr lang="fr-FR" dirty="0"/>
              <a:t>Les vis </a:t>
            </a:r>
            <a:r>
              <a:rPr lang="fr-FR" dirty="0" err="1"/>
              <a:t>Direkta</a:t>
            </a:r>
            <a:r>
              <a:rPr lang="fr-FR" dirty="0"/>
              <a:t> 1 et 2 </a:t>
            </a:r>
            <a:br>
              <a:rPr lang="fr-FR" dirty="0"/>
            </a:br>
            <a:r>
              <a:rPr lang="fr-FR" dirty="0"/>
              <a:t>choix du modèle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1264" y="2033423"/>
            <a:ext cx="5270650" cy="2337409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Le format le plus courant est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7 x 50 à 8 € le 100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Il faut utiliser une mèche de perçage étagée à 50 €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75" y="3410712"/>
            <a:ext cx="6080725" cy="3447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332" y="2157985"/>
            <a:ext cx="6066668" cy="12527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138160" y="1630838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Prix au cent</a:t>
            </a:r>
          </a:p>
        </p:txBody>
      </p:sp>
      <p:pic>
        <p:nvPicPr>
          <p:cNvPr id="1026" name="Picture 2" descr="https://images-na.ssl-images-amazon.com/images/I/41jFi9MBq7L._AC_SL10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526"/>
            <a:ext cx="5969757" cy="25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4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9025197" cy="1345690"/>
          </a:xfrm>
        </p:spPr>
        <p:txBody>
          <a:bodyPr/>
          <a:lstStyle/>
          <a:p>
            <a:pPr algn="ctr"/>
            <a:r>
              <a:rPr lang="fr-FR" dirty="0"/>
              <a:t>Inconvénient des vis </a:t>
            </a:r>
            <a:r>
              <a:rPr lang="fr-FR" dirty="0" err="1"/>
              <a:t>Direkta</a:t>
            </a:r>
            <a:r>
              <a:rPr lang="fr-FR" dirty="0"/>
              <a:t> 2 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0514" y="2956967"/>
            <a:ext cx="5270650" cy="2337409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Le format le plus courant est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7 x 50 à 8 € le 100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Mais elles n’existent qu’avec empreinte </a:t>
            </a:r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Pozidriv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83350" y="1856231"/>
            <a:ext cx="6608650" cy="50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9025197" cy="1345690"/>
          </a:xfrm>
        </p:spPr>
        <p:txBody>
          <a:bodyPr/>
          <a:lstStyle/>
          <a:p>
            <a:pPr algn="ctr"/>
            <a:r>
              <a:rPr lang="fr-FR" dirty="0"/>
              <a:t>L’offre des concurrents 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1737" y="1256183"/>
            <a:ext cx="5270650" cy="2337409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HÄFFELE </a:t>
            </a:r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Conformat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7 x 50 à 10 € le 100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empreinte 6 pans creux à tourillon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Berkner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7 x 50 à 10€50 le cent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empreinte 6pans creux à tourillon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714"/>
            <a:ext cx="7628571" cy="25142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24" y="1341183"/>
            <a:ext cx="5997876" cy="30418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645" y="4343714"/>
            <a:ext cx="4195355" cy="19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/>
              <a:t>Utilisation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7840" y="1853248"/>
            <a:ext cx="104543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L’espacement recommandé est de 30 cm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Deux vis par assemblage suffiront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Donc pour un caisson</a:t>
            </a:r>
            <a:br>
              <a:rPr lang="fr-FR" sz="3200" dirty="0">
                <a:latin typeface="Rockwell" panose="02060603020205020403" pitchFamily="18" charset="0"/>
              </a:rPr>
            </a:br>
            <a:r>
              <a:rPr lang="fr-FR" sz="3200" dirty="0">
                <a:latin typeface="Rockwell" panose="02060603020205020403" pitchFamily="18" charset="0"/>
              </a:rPr>
              <a:t>huit vis nécessiteront un budget de 0€80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Suggérez au conseil d’investir dans une mèche</a:t>
            </a:r>
          </a:p>
        </p:txBody>
      </p:sp>
    </p:spTree>
    <p:extLst>
      <p:ext uri="{BB962C8B-B14F-4D97-AF65-F5344CB8AC3E}">
        <p14:creationId xmlns:p14="http://schemas.microsoft.com/office/powerpoint/2010/main" val="213505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/>
              <a:t>Utilisation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7840" y="1853248"/>
            <a:ext cx="10454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Afin d’éviter d’investir dans une mèche étagée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On peut procéder en deux étapes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Premier perçage diamètre 5 profondeur 70</a:t>
            </a:r>
            <a:br>
              <a:rPr lang="fr-FR" sz="3200" dirty="0">
                <a:latin typeface="Rockwell" panose="02060603020205020403" pitchFamily="18" charset="0"/>
              </a:rPr>
            </a:br>
            <a:endParaRPr lang="fr-FR" sz="3200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Rockwell" panose="02060603020205020403" pitchFamily="18" charset="0"/>
              </a:rPr>
              <a:t>Deuxième perçage diamètre 7 profondeur 15</a:t>
            </a:r>
          </a:p>
        </p:txBody>
      </p:sp>
    </p:spTree>
    <p:extLst>
      <p:ext uri="{BB962C8B-B14F-4D97-AF65-F5344CB8AC3E}">
        <p14:creationId xmlns:p14="http://schemas.microsoft.com/office/powerpoint/2010/main" val="4099624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1011</TotalTime>
  <Words>318</Words>
  <Application>Microsoft Office PowerPoint</Application>
  <PresentationFormat>Grand écran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Rockwell</vt:lpstr>
      <vt:lpstr>Verdana</vt:lpstr>
      <vt:lpstr>Wingdings 3</vt:lpstr>
      <vt:lpstr>Ion</vt:lpstr>
      <vt:lpstr>Assemblages de panneaux par vis Direkta</vt:lpstr>
      <vt:lpstr>De quoi s’agit-il ?</vt:lpstr>
      <vt:lpstr>De quoi s’agit-il ?</vt:lpstr>
      <vt:lpstr>Les vis Direkta 1 et 2  choix du modèle</vt:lpstr>
      <vt:lpstr>Les vis Direkta 1 et 2  choix du modèle</vt:lpstr>
      <vt:lpstr>Inconvénient des vis Direkta 2  </vt:lpstr>
      <vt:lpstr>L’offre des concurrents  </vt:lpstr>
      <vt:lpstr>Utilisation</vt:lpstr>
      <vt:lpstr>Utilisation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Rénover ma raboteuse</dc:title>
  <dc:creator>Gérard Nourigat</dc:creator>
  <cp:lastModifiedBy>Gérard Nourigat</cp:lastModifiedBy>
  <cp:revision>106</cp:revision>
  <dcterms:created xsi:type="dcterms:W3CDTF">2017-06-07T13:43:10Z</dcterms:created>
  <dcterms:modified xsi:type="dcterms:W3CDTF">2020-09-15T07:06:08Z</dcterms:modified>
</cp:coreProperties>
</file>