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314" r:id="rId3"/>
    <p:sldId id="327" r:id="rId4"/>
    <p:sldId id="323" r:id="rId5"/>
    <p:sldId id="328" r:id="rId6"/>
    <p:sldId id="329" r:id="rId7"/>
    <p:sldId id="334" r:id="rId8"/>
    <p:sldId id="330" r:id="rId9"/>
    <p:sldId id="331" r:id="rId10"/>
    <p:sldId id="332" r:id="rId11"/>
    <p:sldId id="333" r:id="rId12"/>
    <p:sldId id="32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80A5E-B491-4823-8EBD-BAD0281901BA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8BA87-1EE7-4C88-A5DB-5203B4827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30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INdDg665K4&amp;t=258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9184" y="1447801"/>
            <a:ext cx="11512296" cy="2218943"/>
          </a:xfrm>
        </p:spPr>
        <p:txBody>
          <a:bodyPr/>
          <a:lstStyle/>
          <a:p>
            <a:pPr algn="ctr"/>
            <a:r>
              <a:rPr lang="fr-FR" sz="6600" dirty="0"/>
              <a:t>Les tréteaux de chantier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fr-FR" sz="4000" cap="none" dirty="0">
                <a:solidFill>
                  <a:schemeClr val="tx1"/>
                </a:solidFill>
                <a:latin typeface="Verdana" panose="020B0604030504040204" pitchFamily="34" charset="0"/>
              </a:rPr>
              <a:t> Gérard Nour</a:t>
            </a:r>
            <a:r>
              <a:rPr lang="fr-FR" sz="4000" cap="none" dirty="0">
                <a:solidFill>
                  <a:schemeClr val="tx1"/>
                </a:solidFill>
              </a:rPr>
              <a:t>igat</a:t>
            </a:r>
          </a:p>
        </p:txBody>
      </p:sp>
    </p:spTree>
    <p:extLst>
      <p:ext uri="{BB962C8B-B14F-4D97-AF65-F5344CB8AC3E}">
        <p14:creationId xmlns:p14="http://schemas.microsoft.com/office/powerpoint/2010/main" val="18265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15" y="285148"/>
            <a:ext cx="7280674" cy="958436"/>
          </a:xfrm>
        </p:spPr>
        <p:txBody>
          <a:bodyPr/>
          <a:lstStyle/>
          <a:p>
            <a:pPr algn="ctr"/>
            <a:r>
              <a:rPr lang="fr-FR" dirty="0"/>
              <a:t>Détails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15535"/>
            <a:ext cx="8567928" cy="574246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961120" y="2093976"/>
            <a:ext cx="2990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Le tractopelle</a:t>
            </a:r>
            <a:b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n’est pas </a:t>
            </a:r>
          </a:p>
          <a:p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vendu avec</a:t>
            </a:r>
          </a:p>
        </p:txBody>
      </p:sp>
    </p:spTree>
    <p:extLst>
      <p:ext uri="{BB962C8B-B14F-4D97-AF65-F5344CB8AC3E}">
        <p14:creationId xmlns:p14="http://schemas.microsoft.com/office/powerpoint/2010/main" val="3666940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2359" y="3000916"/>
            <a:ext cx="4436821" cy="958436"/>
          </a:xfrm>
        </p:spPr>
        <p:txBody>
          <a:bodyPr/>
          <a:lstStyle/>
          <a:p>
            <a:pPr algn="ctr"/>
            <a:r>
              <a:rPr lang="fr-FR" dirty="0"/>
              <a:t>La gamme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151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07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1853248"/>
            <a:ext cx="10189528" cy="4395151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Rockwell" panose="02060603020205020403" pitchFamily="18" charset="0"/>
              </a:rPr>
              <a:t> Un chantier mobile léger et facile à déployer</a:t>
            </a:r>
            <a:br>
              <a:rPr lang="fr-FR" sz="3200" dirty="0">
                <a:latin typeface="Rockwell" panose="02060603020205020403" pitchFamily="18" charset="0"/>
              </a:rPr>
            </a:br>
            <a:endParaRPr lang="fr-FR" sz="3200" dirty="0">
              <a:latin typeface="Rockwell" panose="02060603020205020403" pitchFamily="18" charset="0"/>
            </a:endParaRPr>
          </a:p>
          <a:p>
            <a:r>
              <a:rPr lang="fr-FR" sz="3200" dirty="0">
                <a:latin typeface="Rockwell" panose="02060603020205020403" pitchFamily="18" charset="0"/>
              </a:rPr>
              <a:t> Permet de travailler à l’horizontal et en vertical </a:t>
            </a:r>
            <a:br>
              <a:rPr lang="fr-FR" sz="3200" dirty="0">
                <a:latin typeface="Rockwell" panose="02060603020205020403" pitchFamily="18" charset="0"/>
              </a:rPr>
            </a:br>
            <a:endParaRPr lang="fr-FR" sz="3200" dirty="0">
              <a:latin typeface="Rockwell" panose="02060603020205020403" pitchFamily="18" charset="0"/>
            </a:endParaRPr>
          </a:p>
          <a:p>
            <a:r>
              <a:rPr lang="fr-FR" sz="3200" dirty="0">
                <a:latin typeface="Rockwell" panose="02060603020205020403" pitchFamily="18" charset="0"/>
              </a:rPr>
              <a:t> La solution idéale pour les pré-débits en extérieur</a:t>
            </a:r>
            <a:br>
              <a:rPr lang="fr-FR" sz="3200" dirty="0">
                <a:latin typeface="Rockwell" panose="02060603020205020403" pitchFamily="18" charset="0"/>
              </a:rPr>
            </a:br>
            <a:endParaRPr lang="fr-FR" sz="3200" dirty="0">
              <a:latin typeface="Rockwell" panose="02060603020205020403" pitchFamily="18" charset="0"/>
            </a:endParaRPr>
          </a:p>
          <a:p>
            <a:r>
              <a:rPr lang="fr-FR" sz="3200" dirty="0">
                <a:latin typeface="Rockwell" panose="02060603020205020403" pitchFamily="18" charset="0"/>
              </a:rPr>
              <a:t>L’essayer c’est l’adopter…. (avis personnel)</a:t>
            </a:r>
          </a:p>
        </p:txBody>
      </p:sp>
    </p:spTree>
    <p:extLst>
      <p:ext uri="{BB962C8B-B14F-4D97-AF65-F5344CB8AC3E}">
        <p14:creationId xmlns:p14="http://schemas.microsoft.com/office/powerpoint/2010/main" val="293371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14" y="285148"/>
            <a:ext cx="8576109" cy="980388"/>
          </a:xfrm>
        </p:spPr>
        <p:txBody>
          <a:bodyPr/>
          <a:lstStyle/>
          <a:p>
            <a:pPr algn="ctr"/>
            <a:r>
              <a:rPr lang="fr-FR" dirty="0"/>
              <a:t>De quoi s’agit-il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29544" y="1543229"/>
            <a:ext cx="10643839" cy="15474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3900" dirty="0">
                <a:latin typeface="Verdana" panose="020B0604030504040204" pitchFamily="34" charset="0"/>
                <a:ea typeface="Verdana" panose="020B0604030504040204" pitchFamily="34" charset="0"/>
              </a:rPr>
              <a:t>Plusieurs fabricants ont développés </a:t>
            </a:r>
            <a:br>
              <a:rPr lang="fr-FR" sz="39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3900" dirty="0">
                <a:latin typeface="Verdana" panose="020B0604030504040204" pitchFamily="34" charset="0"/>
                <a:ea typeface="Verdana" panose="020B0604030504040204" pitchFamily="34" charset="0"/>
              </a:rPr>
              <a:t>des tréteaux pliables</a:t>
            </a:r>
            <a:b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8364"/>
            <a:ext cx="4019327" cy="34896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327" y="3368365"/>
            <a:ext cx="4202735" cy="34896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062" y="3368364"/>
            <a:ext cx="3651504" cy="350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9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15" y="285148"/>
            <a:ext cx="7280674" cy="1095596"/>
          </a:xfrm>
        </p:spPr>
        <p:txBody>
          <a:bodyPr/>
          <a:lstStyle/>
          <a:p>
            <a:pPr algn="ctr"/>
            <a:r>
              <a:rPr lang="fr-FR" dirty="0"/>
              <a:t>Les avantages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32688" y="1975104"/>
            <a:ext cx="10780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Ils sont pliants et légers</a:t>
            </a:r>
            <a:b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Il suffit d’ajouter 2 barres pour</a:t>
            </a:r>
            <a:b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obtenir un plan de travail</a:t>
            </a:r>
            <a:b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Ils peuvent supporter des charges importantes</a:t>
            </a:r>
            <a:b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Ils s’adaptent à des sols cahoteux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Le déploiement est rapide</a:t>
            </a:r>
          </a:p>
        </p:txBody>
      </p:sp>
    </p:spTree>
    <p:extLst>
      <p:ext uri="{BB962C8B-B14F-4D97-AF65-F5344CB8AC3E}">
        <p14:creationId xmlns:p14="http://schemas.microsoft.com/office/powerpoint/2010/main" val="256991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15" y="285148"/>
            <a:ext cx="7280674" cy="1345690"/>
          </a:xfrm>
        </p:spPr>
        <p:txBody>
          <a:bodyPr/>
          <a:lstStyle/>
          <a:p>
            <a:pPr algn="ctr"/>
            <a:r>
              <a:rPr lang="fr-FR" dirty="0"/>
              <a:t>Le budget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55544" y="1630838"/>
            <a:ext cx="9236512" cy="4742281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Verdana" panose="020B0604030504040204" pitchFamily="34" charset="0"/>
                <a:ea typeface="Verdana" panose="020B0604030504040204" pitchFamily="34" charset="0"/>
              </a:rPr>
              <a:t>Stanley 68 € la paire</a:t>
            </a:r>
            <a:br>
              <a:rPr lang="fr-FR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3600" dirty="0" err="1">
                <a:latin typeface="Verdana" panose="020B0604030504040204" pitchFamily="34" charset="0"/>
                <a:ea typeface="Verdana" panose="020B0604030504040204" pitchFamily="34" charset="0"/>
              </a:rPr>
              <a:t>Axminster</a:t>
            </a:r>
            <a:r>
              <a:rPr lang="fr-FR" sz="3600" dirty="0">
                <a:latin typeface="Verdana" panose="020B0604030504040204" pitchFamily="34" charset="0"/>
                <a:ea typeface="Verdana" panose="020B0604030504040204" pitchFamily="34" charset="0"/>
              </a:rPr>
              <a:t> 100 € la paire</a:t>
            </a:r>
            <a:br>
              <a:rPr lang="fr-FR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3600" dirty="0" err="1">
                <a:latin typeface="Verdana" panose="020B0604030504040204" pitchFamily="34" charset="0"/>
                <a:ea typeface="Verdana" panose="020B0604030504040204" pitchFamily="34" charset="0"/>
              </a:rPr>
              <a:t>Toughbuilt</a:t>
            </a:r>
            <a:r>
              <a:rPr lang="fr-FR" sz="3600" dirty="0">
                <a:latin typeface="Verdana" panose="020B0604030504040204" pitchFamily="34" charset="0"/>
                <a:ea typeface="Verdana" panose="020B0604030504040204" pitchFamily="34" charset="0"/>
              </a:rPr>
              <a:t> C700 160 € la paire</a:t>
            </a:r>
            <a:br>
              <a:rPr lang="fr-FR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3600" dirty="0">
                <a:latin typeface="Verdana" panose="020B0604030504040204" pitchFamily="34" charset="0"/>
                <a:ea typeface="Verdana" panose="020B0604030504040204" pitchFamily="34" charset="0"/>
              </a:rPr>
              <a:t>2 barres de 2ml x 90 x 38 mm 20€</a:t>
            </a:r>
          </a:p>
          <a:p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44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15" y="285148"/>
            <a:ext cx="3374205" cy="958436"/>
          </a:xfrm>
        </p:spPr>
        <p:txBody>
          <a:bodyPr/>
          <a:lstStyle/>
          <a:p>
            <a:pPr algn="ctr"/>
            <a:r>
              <a:rPr lang="fr-FR" dirty="0"/>
              <a:t>Le service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pic>
        <p:nvPicPr>
          <p:cNvPr id="1026" name="Picture 2" descr="TB-C700 (4) 3000x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96" y="1420368"/>
            <a:ext cx="8156448" cy="543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DC7FD39-30FB-4573-904F-AB7E703DECE0}"/>
              </a:ext>
            </a:extLst>
          </p:cNvPr>
          <p:cNvSpPr txBox="1"/>
          <p:nvPr/>
        </p:nvSpPr>
        <p:spPr>
          <a:xfrm>
            <a:off x="3474721" y="487680"/>
            <a:ext cx="694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https://www.youtube.com/watch?v=gINdDg665K4&amp;t=258s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1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15" y="285148"/>
            <a:ext cx="7280674" cy="958436"/>
          </a:xfrm>
        </p:spPr>
        <p:txBody>
          <a:bodyPr/>
          <a:lstStyle/>
          <a:p>
            <a:pPr algn="ctr"/>
            <a:r>
              <a:rPr lang="fr-FR" dirty="0"/>
              <a:t>Le service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pic>
        <p:nvPicPr>
          <p:cNvPr id="2050" name="Picture 2" descr="TB-C700 (5) 3000x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79" y="1487423"/>
            <a:ext cx="8055865" cy="537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3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15" y="285148"/>
            <a:ext cx="7280674" cy="958436"/>
          </a:xfrm>
        </p:spPr>
        <p:txBody>
          <a:bodyPr/>
          <a:lstStyle/>
          <a:p>
            <a:pPr algn="ctr"/>
            <a:r>
              <a:rPr lang="fr-FR" dirty="0"/>
              <a:t>Le service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pic>
        <p:nvPicPr>
          <p:cNvPr id="1026" name="Picture 2" descr="https://www.workshopaddict.com/tools/wp-content/uploads/2015/09/toughbuilt_c700_saw_horse_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43584"/>
            <a:ext cx="9986115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01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15" y="285148"/>
            <a:ext cx="7280674" cy="958436"/>
          </a:xfrm>
        </p:spPr>
        <p:txBody>
          <a:bodyPr/>
          <a:lstStyle/>
          <a:p>
            <a:pPr algn="ctr"/>
            <a:r>
              <a:rPr lang="fr-FR" dirty="0"/>
              <a:t>Le service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pic>
        <p:nvPicPr>
          <p:cNvPr id="3074" name="Picture 2" descr="TB-C700 (3) 3000x2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925"/>
            <a:ext cx="4123944" cy="55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45736" y="1780973"/>
            <a:ext cx="7199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</a:rPr>
              <a:t>Charge supportée 1100 Kg</a:t>
            </a:r>
            <a:br>
              <a:rPr lang="fr-F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</a:rPr>
              <a:t>Poids 10,5 Kg</a:t>
            </a:r>
            <a:br>
              <a:rPr lang="fr-F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</a:rPr>
              <a:t>Pliés 102 x 14 x 13 cm</a:t>
            </a:r>
            <a:br>
              <a:rPr lang="fr-F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</a:rPr>
              <a:t>Hauteur réglable de 64 à 81cm</a:t>
            </a:r>
          </a:p>
        </p:txBody>
      </p:sp>
    </p:spTree>
    <p:extLst>
      <p:ext uri="{BB962C8B-B14F-4D97-AF65-F5344CB8AC3E}">
        <p14:creationId xmlns:p14="http://schemas.microsoft.com/office/powerpoint/2010/main" val="59581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15" y="285148"/>
            <a:ext cx="7280674" cy="958436"/>
          </a:xfrm>
        </p:spPr>
        <p:txBody>
          <a:bodyPr/>
          <a:lstStyle/>
          <a:p>
            <a:pPr algn="ctr"/>
            <a:r>
              <a:rPr lang="fr-FR" dirty="0"/>
              <a:t>Détails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8" y="1219905"/>
            <a:ext cx="11238095" cy="5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41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1138</TotalTime>
  <Words>198</Words>
  <Application>Microsoft Office PowerPoint</Application>
  <PresentationFormat>Grand écran</PresentationFormat>
  <Paragraphs>45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Rockwell</vt:lpstr>
      <vt:lpstr>Verdana</vt:lpstr>
      <vt:lpstr>Wingdings 3</vt:lpstr>
      <vt:lpstr>Ion</vt:lpstr>
      <vt:lpstr>Les tréteaux de chantier</vt:lpstr>
      <vt:lpstr>De quoi s’agit-il ?</vt:lpstr>
      <vt:lpstr>Les avantages </vt:lpstr>
      <vt:lpstr>Le budget</vt:lpstr>
      <vt:lpstr>Le service</vt:lpstr>
      <vt:lpstr>Le service</vt:lpstr>
      <vt:lpstr>Le service</vt:lpstr>
      <vt:lpstr>Le service</vt:lpstr>
      <vt:lpstr>Détails</vt:lpstr>
      <vt:lpstr>Détails</vt:lpstr>
      <vt:lpstr>La gamme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Rénover ma raboteuse</dc:title>
  <dc:creator>Gérard Nourigat</dc:creator>
  <cp:lastModifiedBy>Gérard Nourigat</cp:lastModifiedBy>
  <cp:revision>117</cp:revision>
  <dcterms:created xsi:type="dcterms:W3CDTF">2017-06-07T13:43:10Z</dcterms:created>
  <dcterms:modified xsi:type="dcterms:W3CDTF">2020-09-15T07:05:04Z</dcterms:modified>
</cp:coreProperties>
</file>